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557FDE-8C19-414E-A327-5276427DA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ECBDD-A3DC-40EB-90ED-800F99BD7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30EA62-8BFF-479B-8871-B0E78AB51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A835FB-7F9D-4B80-B88B-05ED32F78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E57E19-F0CC-4E97-873E-0F94C5C6E7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C7DEA-CDEE-4C2B-8D00-83F0CD1E6B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5B19C-9BBB-43F9-BE1A-82F9CD682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B007E8-1C41-4D4D-B5FB-6F450E241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68408-BF0E-4612-9F10-2EE094FE5F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5DF84A-33FD-408E-BE01-726A2C1B5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4CB46-72F4-4EE0-BED4-1237A1897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1423313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合同能源管理主讲人同济大学同济联合节能环保科技中心讲义</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2024-01-17</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合同能源管理概述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合同能源管理核心要素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合同类型及实施流程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成功案例分享与经验借鉴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合同能源管理概述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合同能源管理是一种以减少的能源费用来支付节能项目全部成本的节能投资方式。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起源于上世纪70年代中期，在市场经济国家中逐步发展起来，尤其是美国、加拿大和欧洲，节能服务公司已发展成为一种新兴的节能产业。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我国上世纪90年代末引进合同能源管理机制以来，通过示范、引导和推广，节能服务产业迅速发展，专业化的节能服务公司不断增多，服务范围已扩展到工业、建筑、交通、公共机构等多个领域。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发达国家合同能源管理市场已经相对成熟，节能服务公司数量众多，服务领域广泛，市场竞争激烈。同时，政府也通过政策扶持和资金支持等方式推动合同能源管理的发展。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随着全球对节能环保的重视和技术的不断进步，合同能源管理市场将继续保持快速增长。未来，合同能源管理将更加注重技术创新、服务升级和市场拓展等方面的发展。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我国政府出台了一系列政策法规来推动合同能源管理的发展，如《节约能源法》、《关于加快推行合同能源管理促进节能服务产业发展的意见》等。这些政策法规为合同能源管理提供了法律保障和政策支持。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标准体系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我国已经建立了相对完善的节能服务标准体系，包括节能服务公司的资质认证、服务流程规范、服务质量评价等方面的标准。这些标准为合同能源管理的规范化发展提供了有力支撑。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政策法规与标准体系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合同能源管理核心要素</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节能服务公司角色定位</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节能服务公司是专业化的能源服务公司，通过与客户签订节能服务合同，为客户提供包括能源审计、节能方案设计、节能技术改造、运行维护等一系列的节能服务。</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节能服务公司的目标是降低客户的能源消耗，提高能源利用效率，实现节能减排和可持续发展。</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节能服务公司需要具备专业的技术团队、丰富的项目经验和良好的市场信誉，以确保为客户提供高质量的节能服务。</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667" r="15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用能单位是能源消费的主体，包括工业、建筑、交通等各个领域的企业和机构。</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用能单位的需求分析是合同能源管理的基础，需要对用能单位的能源消费情况、能源利用效率、能源管理现状等进行全面深入的了解。</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用能单位需求分析的内容包括：能源消耗情况分析、能源利用效率评估、能源管理现状调查、节能潜力分析等。</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用能单位需求分析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节能技术改造方案是合同能源管理的核心，需要根据用能单位的需求分析结果，制定针对性的节能技术改造方案。</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节能技术改造方案的内容包括：技术改造目标、技术改造措施、技术改造投资预算、技术改造实施计划等。</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节能技术改造方案的设计需要考虑技术可行性、经济合理性、环境友好性等因素，确保改造后能够实现预期的节能效果。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节能技术改造方案设计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投资回报机制设计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投资回报机制是合同能源管理的重要保障，需要明确投资回报的方式、期限和收益分配等关键要素。</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投资回报机制的设计需要考虑用能单位的实际情况和市场需求，确保投资回报的合理性和可持续性。</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投资回报机制的内容包括：投资回报方式选择（如节能量保证型、节能效益分享型等）、投资回报期限设定、收益分配方案制定等。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合同类型及实施流程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合同结构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节能服务公司与客户签订节能效益分享合同，约定节能项目的节能目标、投资额度、效益分享比例和期限等。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节能服务公司负责项目的投资、建设和运营，客户无需承担项目风险。项目完成后，双方按照合同约定的比例分享节能效益。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适用于具有稳定现金流和良好信誉的客户，如大型工业企业、商业建筑等。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节能效益分享型合同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能源费用托管型合同</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适用于能源系统复杂、管理难度较大的客户，如医院、学校、酒店等。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适用范围</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节能服务公司与客户签订能源费用托管合同，约定由节能服务公司负责管理和优化客户的能源系统，降低能源费用。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合同结构</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节能服务公司通过对客户能源系统进行全面诊断和分析，提出优化方案并负责实施。实施后，节能服务公司按照合同约定的费用收取托管费用。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实施流程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实施流程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节能服务公司负责设备的采购、安装和调试，客户负责设备的日常使用和维护。租赁期满后，设备归客户所有。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适用于需要更新或升级节能设备但资金紧张的客户，如中小型企业、政府机构等。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合同结构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节能服务公司与客户签订设备租赁合同，约定由节能服务公司提供先进的节能设备供客户使用，客户支付租金。</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设备租赁型合同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25" r="16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节能服务公司与金融机构合作，为客户提供绿色金融服务，如绿色信贷、绿色债券等，降低客户的融资成本。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合同能源管理+绿色金融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节能服务公司与城市管理部门合作，将合同能源管理融入智慧城市建设中，推动城市能源系统的智能化和绿色化。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合同能源管理+智慧城市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节能服务公司通过共享经济模式，整合社会闲散资源，为客户提供更加灵活、高效的节能服务。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合同能源管理+共享经济</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其他创新类型合同</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风险评估与应对策略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分析市场趋势，预测未来需求，评估合同能源管理项目是否符合市场需求。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市场需求变化</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了解行业内竞争对手的情况，评估项目的竞争优势和劣势。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竞争态势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关注政策法规的变动趋势，评估对项目的影响。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政策法规变动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市场风险识别与评估</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技术可行性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评估所采用的技术是否成熟、可靠，并满足项目需求。</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技术实施难度</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分析技术实施过程中可能出现的困难和问题，制定应对措施。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技术更新换代</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关注技术发展动态，评估新技术对项目的影响。</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技术风险识别与评估</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https://d.book118.com/586214233131010042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2024-09-10T01:18:36.973</cp:lastPrinted>
  <dcterms:created xsi:type="dcterms:W3CDTF">2024-09-09T17:18:36Z</dcterms:created>
  <dcterms:modified xsi:type="dcterms:W3CDTF">2024-09-09T17:18:39Z</dcterms:modified>
</cp:coreProperties>
</file>