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940675A-B579-460E-94D1-54222C63F5DA}" styleName="No Style, Table Grid">
    <a:wholeTbl>
      <a:tcTxStyle>
        <a:fontRef idx="minor"/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350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7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Relationship Id="rId7" Type="http://schemas.openxmlformats.org/officeDocument/2006/relationships/tags" Target="../tags/tag163.xml" /><Relationship Id="rId8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  <p:custDataLst>
              <p:tags r:id="rId2"/>
            </p:custDataLst>
          </p:nvPr>
        </p:nvSpPr>
        <p:spPr>
          <a:xfrm>
            <a:off x="0" y="1"/>
            <a:ext cx="4302231" cy="34106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  <p:custDataLst>
              <p:tags r:id="rId3"/>
            </p:custDataLst>
          </p:nvPr>
        </p:nvSpPr>
        <p:spPr>
          <a:xfrm>
            <a:off x="5623697" y="1"/>
            <a:ext cx="4302231" cy="34106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779E4C1-D3A5-43D2-971C-709C6D84815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  <p:custDataLst>
              <p:tags r:id="rId4"/>
            </p:custDataLst>
          </p:nvPr>
        </p:nvSpPr>
        <p:spPr>
          <a:xfrm>
            <a:off x="2925763" y="849313"/>
            <a:ext cx="4076700" cy="229393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>
          <a:xfrm>
            <a:off x="992823" y="3271381"/>
            <a:ext cx="7942580" cy="267658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>
          <a:xfrm>
            <a:off x="0" y="6456612"/>
            <a:ext cx="4302231" cy="34106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>
          <a:xfrm>
            <a:off x="5623697" y="6456612"/>
            <a:ext cx="4302231" cy="34106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694F384-1D1D-4AAD-AE68-D802FD718032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198.xml" /><Relationship Id="rId4" Type="http://schemas.openxmlformats.org/officeDocument/2006/relationships/tags" Target="../tags/tag199.xml" /><Relationship Id="rId5" Type="http://schemas.openxmlformats.org/officeDocument/2006/relationships/tags" Target="../tags/tag200.xml" /><Relationship Id="rId6" Type="http://schemas.openxmlformats.org/officeDocument/2006/relationships/tags" Target="../tags/tag20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215.xml" /><Relationship Id="rId4" Type="http://schemas.openxmlformats.org/officeDocument/2006/relationships/tags" Target="../tags/tag216.xml" /><Relationship Id="rId5" Type="http://schemas.openxmlformats.org/officeDocument/2006/relationships/tags" Target="../tags/tag217.xml" /><Relationship Id="rId6" Type="http://schemas.openxmlformats.org/officeDocument/2006/relationships/tags" Target="../tags/tag218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307.xml" /><Relationship Id="rId4" Type="http://schemas.openxmlformats.org/officeDocument/2006/relationships/tags" Target="../tags/tag308.xml" /><Relationship Id="rId5" Type="http://schemas.openxmlformats.org/officeDocument/2006/relationships/tags" Target="../tags/tag309.xml" /><Relationship Id="rId6" Type="http://schemas.openxmlformats.org/officeDocument/2006/relationships/tags" Target="../tags/tag310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315.xml" /><Relationship Id="rId4" Type="http://schemas.openxmlformats.org/officeDocument/2006/relationships/tags" Target="../tags/tag316.xml" /><Relationship Id="rId5" Type="http://schemas.openxmlformats.org/officeDocument/2006/relationships/tags" Target="../tags/tag317.xml" /><Relationship Id="rId6" Type="http://schemas.openxmlformats.org/officeDocument/2006/relationships/tags" Target="../tags/tag318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322.xml" /><Relationship Id="rId4" Type="http://schemas.openxmlformats.org/officeDocument/2006/relationships/tags" Target="../tags/tag323.xml" /><Relationship Id="rId5" Type="http://schemas.openxmlformats.org/officeDocument/2006/relationships/tags" Target="../tags/tag324.xml" /><Relationship Id="rId6" Type="http://schemas.openxmlformats.org/officeDocument/2006/relationships/tags" Target="../tags/tag325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328.xml" /><Relationship Id="rId4" Type="http://schemas.openxmlformats.org/officeDocument/2006/relationships/tags" Target="../tags/tag329.xml" /><Relationship Id="rId5" Type="http://schemas.openxmlformats.org/officeDocument/2006/relationships/tags" Target="../tags/tag330.xml" /><Relationship Id="rId6" Type="http://schemas.openxmlformats.org/officeDocument/2006/relationships/tags" Target="../tags/tag33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334.xml" /><Relationship Id="rId4" Type="http://schemas.openxmlformats.org/officeDocument/2006/relationships/tags" Target="../tags/tag335.xml" /><Relationship Id="rId5" Type="http://schemas.openxmlformats.org/officeDocument/2006/relationships/tags" Target="../tags/tag336.xml" /><Relationship Id="rId6" Type="http://schemas.openxmlformats.org/officeDocument/2006/relationships/tags" Target="../tags/tag337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340.xml" /><Relationship Id="rId4" Type="http://schemas.openxmlformats.org/officeDocument/2006/relationships/tags" Target="../tags/tag341.xml" /><Relationship Id="rId5" Type="http://schemas.openxmlformats.org/officeDocument/2006/relationships/tags" Target="../tags/tag342.xml" /><Relationship Id="rId6" Type="http://schemas.openxmlformats.org/officeDocument/2006/relationships/tags" Target="../tags/tag343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  <p:custDataLst>
              <p:tags r:id="rId6"/>
            </p:custDataLst>
          </p:nvPr>
        </p:nvSpPr>
        <p:spPr/>
        <p:txBody>
          <a:bodyPr/>
          <a:lstStyle/>
          <a:p>
            <a:fld id="{C1BAFFDD-5F33-4EEF-AED8-466ED81EF3D0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页眉占位符 4"/>
          <p:cNvSpPr>
            <a:spLocks noGrp="1"/>
          </p:cNvSpPr>
          <p:nvPr>
            <p:ph type="hdr" sz="quarter" idx="2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高三15、19班二轮资料</a:t>
            </a:r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页眉占位符 4"/>
          <p:cNvSpPr>
            <a:spLocks noGrp="1"/>
          </p:cNvSpPr>
          <p:nvPr>
            <p:ph type="hdr" sz="quarter" idx="2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高三15、19班二轮资料</a:t>
            </a:r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/>
          </p:cNvSpPr>
          <p:nvPr>
            <p:ph type="sldImg" idx="2"/>
            <p:custDataLst>
              <p:tags r:id="rId4"/>
            </p:custDataLst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页眉占位符 3"/>
          <p:cNvSpPr>
            <a:spLocks noGrp="1"/>
          </p:cNvSpPr>
          <p:nvPr>
            <p:ph type="hdr" sz="quarter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高三15、19班二轮资料</a:t>
            </a:r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/>
          </p:cNvSpPr>
          <p:nvPr>
            <p:ph type="sldImg" idx="2"/>
            <p:custDataLst>
              <p:tags r:id="rId4"/>
            </p:custDataLst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页眉占位符 3"/>
          <p:cNvSpPr>
            <a:spLocks noGrp="1"/>
          </p:cNvSpPr>
          <p:nvPr>
            <p:ph type="hdr" sz="quarter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高三15、19班二轮资料</a:t>
            </a:r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/>
          </p:cNvSpPr>
          <p:nvPr>
            <p:ph type="sldImg" idx="2"/>
            <p:custDataLst>
              <p:tags r:id="rId4"/>
            </p:custDataLst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页眉占位符 3"/>
          <p:cNvSpPr>
            <a:spLocks noGrp="1"/>
          </p:cNvSpPr>
          <p:nvPr>
            <p:ph type="hdr" sz="quarter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高三15、19班二轮资料</a:t>
            </a:r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/>
          </p:cNvSpPr>
          <p:nvPr>
            <p:ph type="sldImg" idx="2"/>
            <p:custDataLst>
              <p:tags r:id="rId4"/>
            </p:custDataLst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页眉占位符 3"/>
          <p:cNvSpPr>
            <a:spLocks noGrp="1"/>
          </p:cNvSpPr>
          <p:nvPr>
            <p:ph type="hdr" sz="quarter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高三15、19班二轮资料</a:t>
            </a:r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页眉占位符 4"/>
          <p:cNvSpPr>
            <a:spLocks noGrp="1"/>
          </p:cNvSpPr>
          <p:nvPr>
            <p:ph type="hdr" sz="quarter" idx="2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高三15、19班二轮资料</a:t>
            </a:r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tags" Target="../tags/tag12.xml" /><Relationship Id="rId7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.xml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.xml" /><Relationship Id="rId10" Type="http://schemas.openxmlformats.org/officeDocument/2006/relationships/slideMaster" Target="../slideMasters/slideMaster1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tags" Target="../tags/tag29.xml" /><Relationship Id="rId5" Type="http://schemas.openxmlformats.org/officeDocument/2006/relationships/tags" Target="../tags/tag30.xml" /><Relationship Id="rId6" Type="http://schemas.openxmlformats.org/officeDocument/2006/relationships/tags" Target="../tags/tag31.xml" /><Relationship Id="rId7" Type="http://schemas.openxmlformats.org/officeDocument/2006/relationships/tags" Target="../tags/tag32.xml" /><Relationship Id="rId8" Type="http://schemas.openxmlformats.org/officeDocument/2006/relationships/tags" Target="../tags/tag33.xml" /><Relationship Id="rId9" Type="http://schemas.openxmlformats.org/officeDocument/2006/relationships/tags" Target="../tags/tag34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tags" Target="../tags/tag57.xml" /><Relationship Id="rId8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Relationship Id="rId6" Type="http://schemas.openxmlformats.org/officeDocument/2006/relationships/tags" Target="../tags/tag93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tags" Target="../tags/tag106.xml" /><Relationship Id="rId7" Type="http://schemas.openxmlformats.org/officeDocument/2006/relationships/tags" Target="../tags/tag107.xml" /><Relationship Id="rId8" Type="http://schemas.openxmlformats.org/officeDocument/2006/relationships/tags" Target="../tags/tag108.xml" /><Relationship Id="rId9" Type="http://schemas.openxmlformats.org/officeDocument/2006/relationships/tags" Target="../tags/tag109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0.xml" /><Relationship Id="rId2" Type="http://schemas.openxmlformats.org/officeDocument/2006/relationships/tags" Target="../tags/tag111.xml" /><Relationship Id="rId3" Type="http://schemas.openxmlformats.org/officeDocument/2006/relationships/tags" Target="../tags/tag112.xml" /><Relationship Id="rId4" Type="http://schemas.openxmlformats.org/officeDocument/2006/relationships/tags" Target="../tags/tag113.xml" /><Relationship Id="rId5" Type="http://schemas.openxmlformats.org/officeDocument/2006/relationships/tags" Target="../tags/tag114.xml" /><Relationship Id="rId6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5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9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tags" Target="../tags/tag124.xml" /><Relationship Id="rId7" Type="http://schemas.openxmlformats.org/officeDocument/2006/relationships/tags" Target="../tags/tag125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6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Relationship Id="rId6" Type="http://schemas.openxmlformats.org/officeDocument/2006/relationships/tags" Target="../tags/tag131.xml" /><Relationship Id="rId7" Type="http://schemas.openxmlformats.org/officeDocument/2006/relationships/tags" Target="../tags/tag132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3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9.xml" /><Relationship Id="rId2" Type="http://schemas.openxmlformats.org/officeDocument/2006/relationships/tags" Target="../tags/tag140.xml" /><Relationship Id="rId3" Type="http://schemas.openxmlformats.org/officeDocument/2006/relationships/tags" Target="../tags/tag141.xml" /><Relationship Id="rId4" Type="http://schemas.openxmlformats.org/officeDocument/2006/relationships/tags" Target="../tags/tag142.xml" /><Relationship Id="rId5" Type="http://schemas.openxmlformats.org/officeDocument/2006/relationships/tags" Target="../tags/tag143.xml" /><Relationship Id="rId6" Type="http://schemas.openxmlformats.org/officeDocument/2006/relationships/tags" Target="../tags/tag144.xml" /><Relationship Id="rId7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5.xml" /><Relationship Id="rId2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6.xml" /><Relationship Id="rId2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7.xml" /><Relationship Id="rId2" Type="http://schemas.openxmlformats.org/officeDocument/2006/relationships/tags" Target="../tags/tag148.xml" /><Relationship Id="rId3" Type="http://schemas.openxmlformats.org/officeDocument/2006/relationships/image" Target="../media/image1.png" /><Relationship Id="rId4" Type="http://schemas.openxmlformats.org/officeDocument/2006/relationships/slideMaster" Target="../slideMasters/slideMaster2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9.xml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D1D98BDD-1381-4022-84C6-54043D100B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2EAB6ABE-9795-4122-8F5E-D7EAED3CC4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CC1E61C2-4E72-48F4-94BE-4DFEF92CB3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FE5A3D95-6C13-4779-B13C-3CD4A34ECE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  <p:custDataLst>
              <p:tags r:id="rId7"/>
            </p:custDataLst>
          </p:nvPr>
        </p:nvSpPr>
        <p:spPr/>
        <p:txBody>
          <a:bodyPr/>
          <a:lstStyle/>
          <a:p>
            <a:fld id="{C2F2FE56-E904-4227-80DA-ED29F505DC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  <p:custDataLst>
              <p:tags r:id="rId8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  <p:custDataLst>
              <p:tags r:id="rId9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  <p:custDataLst>
              <p:tags r:id="rId3"/>
            </p:custDataLst>
          </p:nvPr>
        </p:nvSpPr>
        <p:spPr/>
        <p:txBody>
          <a:bodyPr/>
          <a:lstStyle/>
          <a:p>
            <a:fld id="{5743864F-B565-40C6-A5B0-96D215BF54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  <p:custDataLst>
              <p:tags r:id="rId4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  <p:custDataLst>
              <p:tags r:id="rId5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  <p:custDataLst>
              <p:tags r:id="rId2"/>
            </p:custDataLst>
          </p:nvPr>
        </p:nvSpPr>
        <p:spPr/>
        <p:txBody>
          <a:bodyPr/>
          <a:lstStyle/>
          <a:p>
            <a:fld id="{D83A12A1-E0BE-4507-893A-660B30A049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  <p:custDataLst>
              <p:tags r:id="rId3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  <p:custDataLst>
              <p:tags r:id="rId4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22A21C0C-1994-4AF6-BE6C-36F181DDD5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0F15F533-B49F-40BC-AF33-EBE06B69BE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941A9351-E4BF-4A05-80E5-61B9BF5C28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1BD6BC12-1168-470B-B12A-1239FB5A6C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 文本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1_自定义版式">
    <p:bg>
      <p:bgPr>
        <a:solidFill>
          <a:schemeClr val="bg1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空白页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p:transition spd="slow">
    <p:fade/>
  </p:transition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黑马过度页面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3" name="矩形: 圆角 2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blipFill dpi="0" rotWithShape="1">
            <a:blip r:embed="rId3">
              <a:alphaModFix amt="60000"/>
            </a:blip>
            <a:tile tx="0" ty="0" sx="100000" sy="100000" flip="none" algn="tl"/>
          </a:blip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思源黑体 CN Normal" panose="02010600030101010101" pitchFamily="34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节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ags" Target="../tags/tag70.xml" /><Relationship Id="rId13" Type="http://schemas.openxmlformats.org/officeDocument/2006/relationships/tags" Target="../tags/tag71.xml" /><Relationship Id="rId14" Type="http://schemas.openxmlformats.org/officeDocument/2006/relationships/tags" Target="../tags/tag72.xml" /><Relationship Id="rId15" Type="http://schemas.openxmlformats.org/officeDocument/2006/relationships/tags" Target="../tags/tag73.xml" /><Relationship Id="rId16" Type="http://schemas.openxmlformats.org/officeDocument/2006/relationships/tags" Target="../tags/tag74.xml" /><Relationship Id="rId17" Type="http://schemas.openxmlformats.org/officeDocument/2006/relationships/tags" Target="../tags/tag75.xml" /><Relationship Id="rId18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tags" Target="../tags/tag150.xml" /><Relationship Id="rId17" Type="http://schemas.openxmlformats.org/officeDocument/2006/relationships/tags" Target="../tags/tag151.xml" /><Relationship Id="rId18" Type="http://schemas.openxmlformats.org/officeDocument/2006/relationships/tags" Target="../tags/tag152.xml" /><Relationship Id="rId19" Type="http://schemas.openxmlformats.org/officeDocument/2006/relationships/tags" Target="../tags/tag15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54.xml" /><Relationship Id="rId21" Type="http://schemas.openxmlformats.org/officeDocument/2006/relationships/tags" Target="../tags/tag155.xml" /><Relationship Id="rId22" Type="http://schemas.openxmlformats.org/officeDocument/2006/relationships/image" Target="file:///D:\qq&#25991;&#20214;\712321467\Image\C2C\Image2\%7b75232B38-A165-1FB7-499C-2E1C792CACB5%7d.png" TargetMode="External" /><Relationship Id="rId23" Type="http://schemas.openxmlformats.org/officeDocument/2006/relationships/image" Target="../media/image2.png" /><Relationship Id="rId24" Type="http://schemas.openxmlformats.org/officeDocument/2006/relationships/tags" Target="../tags/tag156.xml" /><Relationship Id="rId25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>
          <p:custDataLst>
            <p:tags r:id="rId12"/>
          </p:custDataLst>
        </p:nvPr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>
          <p:custDataLst>
            <p:tags r:id="rId16"/>
          </p:custDataLst>
        </p:nvPr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7" name="图片 1073743875" descr="学科网 zxxk.com" title=""/>
          <p:cNvPicPr>
            <a:picLocks noChangeAspect="1"/>
          </p:cNvPicPr>
          <p:nvPr>
            <p:custDataLst>
              <p:tags r:id="rId24"/>
            </p:custDataLst>
          </p:nvPr>
        </p:nvPicPr>
        <p:blipFill>
          <a:blip r:embed="rId23" r:link="rId2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172.xml" /><Relationship Id="rId11" Type="http://schemas.openxmlformats.org/officeDocument/2006/relationships/tags" Target="../tags/tag173.xml" /><Relationship Id="rId12" Type="http://schemas.openxmlformats.org/officeDocument/2006/relationships/tags" Target="../tags/tag174.xml" /><Relationship Id="rId13" Type="http://schemas.openxmlformats.org/officeDocument/2006/relationships/tags" Target="../tags/tag175.xml" /><Relationship Id="rId14" Type="http://schemas.openxmlformats.org/officeDocument/2006/relationships/tags" Target="../tags/tag176.xml" /><Relationship Id="rId15" Type="http://schemas.openxmlformats.org/officeDocument/2006/relationships/tags" Target="../tags/tag177.xml" /><Relationship Id="rId16" Type="http://schemas.openxmlformats.org/officeDocument/2006/relationships/tags" Target="../tags/tag178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Relationship Id="rId5" Type="http://schemas.openxmlformats.org/officeDocument/2006/relationships/tags" Target="../tags/tag167.xml" /><Relationship Id="rId6" Type="http://schemas.openxmlformats.org/officeDocument/2006/relationships/tags" Target="../tags/tag168.xml" /><Relationship Id="rId7" Type="http://schemas.openxmlformats.org/officeDocument/2006/relationships/tags" Target="../tags/tag169.xml" /><Relationship Id="rId8" Type="http://schemas.openxmlformats.org/officeDocument/2006/relationships/tags" Target="../tags/tag170.xml" /><Relationship Id="rId9" Type="http://schemas.openxmlformats.org/officeDocument/2006/relationships/tags" Target="../tags/tag17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187.xml" /><Relationship Id="rId11" Type="http://schemas.openxmlformats.org/officeDocument/2006/relationships/tags" Target="../tags/tag188.xml" /><Relationship Id="rId12" Type="http://schemas.openxmlformats.org/officeDocument/2006/relationships/tags" Target="../tags/tag189.xml" /><Relationship Id="rId13" Type="http://schemas.openxmlformats.org/officeDocument/2006/relationships/tags" Target="../tags/tag190.xml" /><Relationship Id="rId14" Type="http://schemas.openxmlformats.org/officeDocument/2006/relationships/tags" Target="../tags/tag191.xml" /><Relationship Id="rId15" Type="http://schemas.openxmlformats.org/officeDocument/2006/relationships/tags" Target="../tags/tag192.xml" /><Relationship Id="rId16" Type="http://schemas.openxmlformats.org/officeDocument/2006/relationships/tags" Target="../tags/tag193.xml" /><Relationship Id="rId2" Type="http://schemas.openxmlformats.org/officeDocument/2006/relationships/tags" Target="../tags/tag179.xml" /><Relationship Id="rId3" Type="http://schemas.openxmlformats.org/officeDocument/2006/relationships/tags" Target="../tags/tag180.xml" /><Relationship Id="rId4" Type="http://schemas.openxmlformats.org/officeDocument/2006/relationships/tags" Target="../tags/tag181.xml" /><Relationship Id="rId5" Type="http://schemas.openxmlformats.org/officeDocument/2006/relationships/tags" Target="../tags/tag182.xml" /><Relationship Id="rId6" Type="http://schemas.openxmlformats.org/officeDocument/2006/relationships/tags" Target="../tags/tag183.xml" /><Relationship Id="rId7" Type="http://schemas.openxmlformats.org/officeDocument/2006/relationships/tags" Target="../tags/tag184.xml" /><Relationship Id="rId8" Type="http://schemas.openxmlformats.org/officeDocument/2006/relationships/tags" Target="../tags/tag185.xml" /><Relationship Id="rId9" Type="http://schemas.openxmlformats.org/officeDocument/2006/relationships/tags" Target="../tags/tag1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94.xml" /><Relationship Id="rId3" Type="http://schemas.openxmlformats.org/officeDocument/2006/relationships/tags" Target="../tags/tag195.xml" /><Relationship Id="rId4" Type="http://schemas.openxmlformats.org/officeDocument/2006/relationships/tags" Target="../tags/tag196.xml" /><Relationship Id="rId5" Type="http://schemas.openxmlformats.org/officeDocument/2006/relationships/tags" Target="../tags/tag19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202.xml" /><Relationship Id="rId4" Type="http://schemas.openxmlformats.org/officeDocument/2006/relationships/tags" Target="../tags/tag203.xml" /><Relationship Id="rId5" Type="http://schemas.openxmlformats.org/officeDocument/2006/relationships/tags" Target="../tags/tag204.xml" /><Relationship Id="rId6" Type="http://schemas.openxmlformats.org/officeDocument/2006/relationships/tags" Target="../tags/tag20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6.xml" /><Relationship Id="rId3" Type="http://schemas.openxmlformats.org/officeDocument/2006/relationships/tags" Target="../tags/tag207.xml" /><Relationship Id="rId4" Type="http://schemas.openxmlformats.org/officeDocument/2006/relationships/tags" Target="../tags/tag208.xml" /><Relationship Id="rId5" Type="http://schemas.openxmlformats.org/officeDocument/2006/relationships/tags" Target="../tags/tag209.xml" /><Relationship Id="rId6" Type="http://schemas.openxmlformats.org/officeDocument/2006/relationships/tags" Target="../tags/tag21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1.xml" /><Relationship Id="rId3" Type="http://schemas.openxmlformats.org/officeDocument/2006/relationships/tags" Target="../tags/tag212.xml" /><Relationship Id="rId4" Type="http://schemas.openxmlformats.org/officeDocument/2006/relationships/tags" Target="../tags/tag213.xml" /><Relationship Id="rId5" Type="http://schemas.openxmlformats.org/officeDocument/2006/relationships/tags" Target="../tags/tag2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219.xml" /><Relationship Id="rId4" Type="http://schemas.openxmlformats.org/officeDocument/2006/relationships/tags" Target="../tags/tag220.xml" /><Relationship Id="rId5" Type="http://schemas.openxmlformats.org/officeDocument/2006/relationships/tags" Target="../tags/tag221.xml" /><Relationship Id="rId6" Type="http://schemas.openxmlformats.org/officeDocument/2006/relationships/tags" Target="../tags/tag22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31.xml" /><Relationship Id="rId11" Type="http://schemas.openxmlformats.org/officeDocument/2006/relationships/tags" Target="../tags/tag232.xml" /><Relationship Id="rId12" Type="http://schemas.openxmlformats.org/officeDocument/2006/relationships/tags" Target="../tags/tag233.xml" /><Relationship Id="rId13" Type="http://schemas.openxmlformats.org/officeDocument/2006/relationships/tags" Target="../tags/tag234.xml" /><Relationship Id="rId14" Type="http://schemas.openxmlformats.org/officeDocument/2006/relationships/tags" Target="../tags/tag235.xml" /><Relationship Id="rId15" Type="http://schemas.openxmlformats.org/officeDocument/2006/relationships/tags" Target="../tags/tag236.xml" /><Relationship Id="rId16" Type="http://schemas.openxmlformats.org/officeDocument/2006/relationships/tags" Target="../tags/tag237.xml" /><Relationship Id="rId17" Type="http://schemas.openxmlformats.org/officeDocument/2006/relationships/tags" Target="../tags/tag238.xml" /><Relationship Id="rId18" Type="http://schemas.openxmlformats.org/officeDocument/2006/relationships/tags" Target="../tags/tag239.xml" /><Relationship Id="rId19" Type="http://schemas.openxmlformats.org/officeDocument/2006/relationships/tags" Target="../tags/tag240.xml" /><Relationship Id="rId2" Type="http://schemas.openxmlformats.org/officeDocument/2006/relationships/tags" Target="../tags/tag223.xml" /><Relationship Id="rId20" Type="http://schemas.openxmlformats.org/officeDocument/2006/relationships/tags" Target="../tags/tag241.xml" /><Relationship Id="rId21" Type="http://schemas.openxmlformats.org/officeDocument/2006/relationships/tags" Target="../tags/tag242.xml" /><Relationship Id="rId22" Type="http://schemas.openxmlformats.org/officeDocument/2006/relationships/tags" Target="../tags/tag243.xml" /><Relationship Id="rId23" Type="http://schemas.openxmlformats.org/officeDocument/2006/relationships/tags" Target="../tags/tag244.xml" /><Relationship Id="rId24" Type="http://schemas.openxmlformats.org/officeDocument/2006/relationships/tags" Target="../tags/tag245.xml" /><Relationship Id="rId25" Type="http://schemas.openxmlformats.org/officeDocument/2006/relationships/tags" Target="../tags/tag246.xml" /><Relationship Id="rId26" Type="http://schemas.openxmlformats.org/officeDocument/2006/relationships/tags" Target="../tags/tag247.xml" /><Relationship Id="rId27" Type="http://schemas.openxmlformats.org/officeDocument/2006/relationships/tags" Target="../tags/tag248.xml" /><Relationship Id="rId28" Type="http://schemas.openxmlformats.org/officeDocument/2006/relationships/tags" Target="../tags/tag249.xml" /><Relationship Id="rId29" Type="http://schemas.openxmlformats.org/officeDocument/2006/relationships/tags" Target="../tags/tag250.xml" /><Relationship Id="rId3" Type="http://schemas.openxmlformats.org/officeDocument/2006/relationships/tags" Target="../tags/tag224.xml" /><Relationship Id="rId30" Type="http://schemas.openxmlformats.org/officeDocument/2006/relationships/tags" Target="../tags/tag251.xml" /><Relationship Id="rId31" Type="http://schemas.openxmlformats.org/officeDocument/2006/relationships/tags" Target="../tags/tag252.xml" /><Relationship Id="rId32" Type="http://schemas.openxmlformats.org/officeDocument/2006/relationships/tags" Target="../tags/tag253.xml" /><Relationship Id="rId33" Type="http://schemas.openxmlformats.org/officeDocument/2006/relationships/tags" Target="../tags/tag254.xml" /><Relationship Id="rId34" Type="http://schemas.openxmlformats.org/officeDocument/2006/relationships/tags" Target="../tags/tag255.xml" /><Relationship Id="rId35" Type="http://schemas.openxmlformats.org/officeDocument/2006/relationships/tags" Target="../tags/tag256.xml" /><Relationship Id="rId36" Type="http://schemas.openxmlformats.org/officeDocument/2006/relationships/tags" Target="../tags/tag257.xml" /><Relationship Id="rId37" Type="http://schemas.openxmlformats.org/officeDocument/2006/relationships/tags" Target="../tags/tag258.xml" /><Relationship Id="rId38" Type="http://schemas.openxmlformats.org/officeDocument/2006/relationships/tags" Target="../tags/tag259.xml" /><Relationship Id="rId39" Type="http://schemas.openxmlformats.org/officeDocument/2006/relationships/tags" Target="../tags/tag260.xml" /><Relationship Id="rId4" Type="http://schemas.openxmlformats.org/officeDocument/2006/relationships/tags" Target="../tags/tag225.xml" /><Relationship Id="rId40" Type="http://schemas.openxmlformats.org/officeDocument/2006/relationships/tags" Target="../tags/tag261.xml" /><Relationship Id="rId41" Type="http://schemas.openxmlformats.org/officeDocument/2006/relationships/tags" Target="../tags/tag262.xml" /><Relationship Id="rId42" Type="http://schemas.openxmlformats.org/officeDocument/2006/relationships/tags" Target="../tags/tag263.xml" /><Relationship Id="rId43" Type="http://schemas.openxmlformats.org/officeDocument/2006/relationships/tags" Target="../tags/tag264.xml" /><Relationship Id="rId44" Type="http://schemas.openxmlformats.org/officeDocument/2006/relationships/tags" Target="../tags/tag265.xml" /><Relationship Id="rId45" Type="http://schemas.openxmlformats.org/officeDocument/2006/relationships/tags" Target="../tags/tag266.xml" /><Relationship Id="rId46" Type="http://schemas.openxmlformats.org/officeDocument/2006/relationships/tags" Target="../tags/tag267.xml" /><Relationship Id="rId47" Type="http://schemas.openxmlformats.org/officeDocument/2006/relationships/tags" Target="../tags/tag268.xml" /><Relationship Id="rId48" Type="http://schemas.openxmlformats.org/officeDocument/2006/relationships/tags" Target="../tags/tag269.xml" /><Relationship Id="rId49" Type="http://schemas.openxmlformats.org/officeDocument/2006/relationships/tags" Target="../tags/tag270.xml" /><Relationship Id="rId5" Type="http://schemas.openxmlformats.org/officeDocument/2006/relationships/tags" Target="../tags/tag226.xml" /><Relationship Id="rId50" Type="http://schemas.openxmlformats.org/officeDocument/2006/relationships/tags" Target="../tags/tag271.xml" /><Relationship Id="rId51" Type="http://schemas.openxmlformats.org/officeDocument/2006/relationships/tags" Target="../tags/tag272.xml" /><Relationship Id="rId52" Type="http://schemas.openxmlformats.org/officeDocument/2006/relationships/tags" Target="../tags/tag273.xml" /><Relationship Id="rId53" Type="http://schemas.openxmlformats.org/officeDocument/2006/relationships/tags" Target="../tags/tag274.xml" /><Relationship Id="rId54" Type="http://schemas.openxmlformats.org/officeDocument/2006/relationships/tags" Target="../tags/tag275.xml" /><Relationship Id="rId55" Type="http://schemas.openxmlformats.org/officeDocument/2006/relationships/tags" Target="../tags/tag276.xml" /><Relationship Id="rId56" Type="http://schemas.openxmlformats.org/officeDocument/2006/relationships/tags" Target="../tags/tag277.xml" /><Relationship Id="rId57" Type="http://schemas.openxmlformats.org/officeDocument/2006/relationships/tags" Target="../tags/tag278.xml" /><Relationship Id="rId58" Type="http://schemas.openxmlformats.org/officeDocument/2006/relationships/tags" Target="../tags/tag279.xml" /><Relationship Id="rId59" Type="http://schemas.openxmlformats.org/officeDocument/2006/relationships/tags" Target="../tags/tag280.xml" /><Relationship Id="rId6" Type="http://schemas.openxmlformats.org/officeDocument/2006/relationships/tags" Target="../tags/tag227.xml" /><Relationship Id="rId60" Type="http://schemas.openxmlformats.org/officeDocument/2006/relationships/tags" Target="../tags/tag281.xml" /><Relationship Id="rId61" Type="http://schemas.openxmlformats.org/officeDocument/2006/relationships/tags" Target="../tags/tag282.xml" /><Relationship Id="rId62" Type="http://schemas.openxmlformats.org/officeDocument/2006/relationships/tags" Target="../tags/tag283.xml" /><Relationship Id="rId63" Type="http://schemas.openxmlformats.org/officeDocument/2006/relationships/tags" Target="../tags/tag284.xml" /><Relationship Id="rId64" Type="http://schemas.openxmlformats.org/officeDocument/2006/relationships/tags" Target="../tags/tag285.xml" /><Relationship Id="rId65" Type="http://schemas.openxmlformats.org/officeDocument/2006/relationships/tags" Target="../tags/tag286.xml" /><Relationship Id="rId66" Type="http://schemas.openxmlformats.org/officeDocument/2006/relationships/tags" Target="../tags/tag287.xml" /><Relationship Id="rId67" Type="http://schemas.openxmlformats.org/officeDocument/2006/relationships/tags" Target="../tags/tag288.xml" /><Relationship Id="rId68" Type="http://schemas.openxmlformats.org/officeDocument/2006/relationships/tags" Target="../tags/tag289.xml" /><Relationship Id="rId69" Type="http://schemas.openxmlformats.org/officeDocument/2006/relationships/tags" Target="../tags/tag290.xml" /><Relationship Id="rId7" Type="http://schemas.openxmlformats.org/officeDocument/2006/relationships/tags" Target="../tags/tag228.xml" /><Relationship Id="rId70" Type="http://schemas.openxmlformats.org/officeDocument/2006/relationships/tags" Target="../tags/tag291.xml" /><Relationship Id="rId71" Type="http://schemas.openxmlformats.org/officeDocument/2006/relationships/tags" Target="../tags/tag292.xml" /><Relationship Id="rId72" Type="http://schemas.openxmlformats.org/officeDocument/2006/relationships/tags" Target="../tags/tag293.xml" /><Relationship Id="rId73" Type="http://schemas.openxmlformats.org/officeDocument/2006/relationships/tags" Target="../tags/tag294.xml" /><Relationship Id="rId74" Type="http://schemas.openxmlformats.org/officeDocument/2006/relationships/tags" Target="../tags/tag295.xml" /><Relationship Id="rId75" Type="http://schemas.openxmlformats.org/officeDocument/2006/relationships/tags" Target="../tags/tag296.xml" /><Relationship Id="rId76" Type="http://schemas.openxmlformats.org/officeDocument/2006/relationships/tags" Target="../tags/tag297.xml" /><Relationship Id="rId77" Type="http://schemas.openxmlformats.org/officeDocument/2006/relationships/tags" Target="../tags/tag298.xml" /><Relationship Id="rId78" Type="http://schemas.openxmlformats.org/officeDocument/2006/relationships/tags" Target="../tags/tag299.xml" /><Relationship Id="rId79" Type="http://schemas.openxmlformats.org/officeDocument/2006/relationships/tags" Target="../tags/tag300.xml" /><Relationship Id="rId8" Type="http://schemas.openxmlformats.org/officeDocument/2006/relationships/tags" Target="../tags/tag229.xml" /><Relationship Id="rId80" Type="http://schemas.openxmlformats.org/officeDocument/2006/relationships/tags" Target="../tags/tag301.xml" /><Relationship Id="rId81" Type="http://schemas.openxmlformats.org/officeDocument/2006/relationships/tags" Target="../tags/tag302.xml" /><Relationship Id="rId82" Type="http://schemas.openxmlformats.org/officeDocument/2006/relationships/tags" Target="../tags/tag303.xml" /><Relationship Id="rId83" Type="http://schemas.openxmlformats.org/officeDocument/2006/relationships/tags" Target="../tags/tag304.xml" /><Relationship Id="rId84" Type="http://schemas.openxmlformats.org/officeDocument/2006/relationships/tags" Target="../tags/tag305.xml" /><Relationship Id="rId85" Type="http://schemas.openxmlformats.org/officeDocument/2006/relationships/tags" Target="../tags/tag306.xml" /><Relationship Id="rId9" Type="http://schemas.openxmlformats.org/officeDocument/2006/relationships/tags" Target="../tags/tag23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311.xml" /><Relationship Id="rId4" Type="http://schemas.openxmlformats.org/officeDocument/2006/relationships/tags" Target="../tags/tag312.xml" /><Relationship Id="rId5" Type="http://schemas.openxmlformats.org/officeDocument/2006/relationships/tags" Target="../tags/tag313.xml" /><Relationship Id="rId6" Type="http://schemas.openxmlformats.org/officeDocument/2006/relationships/tags" Target="../tags/tag3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319.xml" /><Relationship Id="rId4" Type="http://schemas.openxmlformats.org/officeDocument/2006/relationships/tags" Target="../tags/tag320.xml" /><Relationship Id="rId5" Type="http://schemas.openxmlformats.org/officeDocument/2006/relationships/image" Target="../media/image3.png" /><Relationship Id="rId6" Type="http://schemas.openxmlformats.org/officeDocument/2006/relationships/tags" Target="../tags/tag32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326.xml" /><Relationship Id="rId4" Type="http://schemas.openxmlformats.org/officeDocument/2006/relationships/tags" Target="../tags/tag32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6.xml" /><Relationship Id="rId3" Type="http://schemas.openxmlformats.org/officeDocument/2006/relationships/tags" Target="../tags/tag332.xml" /><Relationship Id="rId4" Type="http://schemas.openxmlformats.org/officeDocument/2006/relationships/tags" Target="../tags/tag33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7.xml" /><Relationship Id="rId3" Type="http://schemas.openxmlformats.org/officeDocument/2006/relationships/tags" Target="../tags/tag338.xml" /><Relationship Id="rId4" Type="http://schemas.openxmlformats.org/officeDocument/2006/relationships/tags" Target="../tags/tag33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8.xml" /><Relationship Id="rId3" Type="http://schemas.openxmlformats.org/officeDocument/2006/relationships/tags" Target="../tags/tag344.xml" /><Relationship Id="rId4" Type="http://schemas.openxmlformats.org/officeDocument/2006/relationships/tags" Target="../tags/tag345.xml" /><Relationship Id="rId5" Type="http://schemas.openxmlformats.org/officeDocument/2006/relationships/tags" Target="../tags/tag346.xml" /><Relationship Id="rId6" Type="http://schemas.openxmlformats.org/officeDocument/2006/relationships/tags" Target="../tags/tag34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tags" Target="../tags/tag348.xml" /><Relationship Id="rId3" Type="http://schemas.openxmlformats.org/officeDocument/2006/relationships/tags" Target="../tags/tag349.xml" /><Relationship Id="rId4" Type="http://schemas.openxmlformats.org/officeDocument/2006/relationships/hyperlink" Target="https://d.book118.com/586215005140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3" name="矩形 2" title=""/>
          <p:cNvSpPr/>
          <p:nvPr>
            <p:custDataLst>
              <p:tags r:id="rId3"/>
            </p:custDataLst>
          </p:nvPr>
        </p:nvSpPr>
        <p:spPr>
          <a:xfrm>
            <a:off x="334963" y="333375"/>
            <a:ext cx="11522075" cy="6199547"/>
          </a:xfrm>
          <a:prstGeom prst="rect">
            <a:avLst/>
          </a:prstGeom>
          <a:noFill/>
          <a:ln w="38100">
            <a:solidFill>
              <a:srgbClr val="33335E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平行四边形 5" title=""/>
          <p:cNvSpPr/>
          <p:nvPr>
            <p:custDataLst>
              <p:tags r:id="rId4"/>
            </p:custDataLst>
          </p:nvPr>
        </p:nvSpPr>
        <p:spPr>
          <a:xfrm rot="20756559">
            <a:off x="11286605" y="112799"/>
            <a:ext cx="982630" cy="436696"/>
          </a:xfrm>
          <a:prstGeom prst="parallelogram">
            <a:avLst/>
          </a:prstGeom>
          <a:solidFill>
            <a:srgbClr val="33335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等线"/>
              <a:ea typeface="等线" panose="02010600030101010101" charset="-122"/>
              <a:cs typeface="+mn-cs"/>
            </a:endParaRPr>
          </a:p>
        </p:txBody>
      </p:sp>
      <p:sp>
        <p:nvSpPr>
          <p:cNvPr id="9" name="平行四边形 8" title=""/>
          <p:cNvSpPr/>
          <p:nvPr>
            <p:custDataLst>
              <p:tags r:id="rId5"/>
            </p:custDataLst>
          </p:nvPr>
        </p:nvSpPr>
        <p:spPr>
          <a:xfrm rot="20756559">
            <a:off x="10175377" y="691127"/>
            <a:ext cx="2110749" cy="436696"/>
          </a:xfrm>
          <a:prstGeom prst="parallelogram">
            <a:avLst/>
          </a:prstGeom>
          <a:solidFill>
            <a:srgbClr val="F5C0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等线"/>
              <a:ea typeface="等线" panose="02010600030101010101" charset="-122"/>
              <a:cs typeface="+mn-cs"/>
            </a:endParaRPr>
          </a:p>
        </p:txBody>
      </p:sp>
      <p:grpSp>
        <p:nvGrpSpPr>
          <p:cNvPr id="12" name="组合 11" title=""/>
          <p:cNvGrpSpPr/>
          <p:nvPr>
            <p:custDataLst>
              <p:tags r:id="rId6"/>
            </p:custDataLst>
          </p:nvPr>
        </p:nvGrpSpPr>
        <p:grpSpPr>
          <a:xfrm flipH="1" flipV="1">
            <a:off x="-93229" y="5734017"/>
            <a:ext cx="2110749" cy="1015024"/>
            <a:chOff x="1178522" y="5593172"/>
            <a:chExt cx="2110749" cy="1015024"/>
          </a:xfrm>
        </p:grpSpPr>
        <p:sp>
          <p:nvSpPr>
            <p:cNvPr id="10" name="平行四边形 9"/>
            <p:cNvSpPr/>
            <p:nvPr>
              <p:custDataLst>
                <p:tags r:id="rId7"/>
              </p:custDataLst>
            </p:nvPr>
          </p:nvSpPr>
          <p:spPr>
            <a:xfrm rot="20756559">
              <a:off x="2289750" y="5593172"/>
              <a:ext cx="982630" cy="436696"/>
            </a:xfrm>
            <a:prstGeom prst="parallelogram">
              <a:avLst/>
            </a:prstGeom>
            <a:solidFill>
              <a:srgbClr val="33335E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等线"/>
                <a:ea typeface="等线" panose="02010600030101010101" charset="-122"/>
                <a:cs typeface="+mn-cs"/>
              </a:endParaRPr>
            </a:p>
          </p:txBody>
        </p:sp>
        <p:sp>
          <p:nvSpPr>
            <p:cNvPr id="11" name="平行四边形 10"/>
            <p:cNvSpPr/>
            <p:nvPr>
              <p:custDataLst>
                <p:tags r:id="rId8"/>
              </p:custDataLst>
            </p:nvPr>
          </p:nvSpPr>
          <p:spPr>
            <a:xfrm rot="20756559">
              <a:off x="1178522" y="6171500"/>
              <a:ext cx="2110749" cy="436696"/>
            </a:xfrm>
            <a:prstGeom prst="parallelogram">
              <a:avLst/>
            </a:prstGeom>
            <a:solidFill>
              <a:srgbClr val="F5C05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等线"/>
                <a:ea typeface="等线" panose="02010600030101010101" charset="-122"/>
                <a:cs typeface="+mn-cs"/>
              </a:endParaRPr>
            </a:p>
          </p:txBody>
        </p:sp>
      </p:grpSp>
      <p:sp>
        <p:nvSpPr>
          <p:cNvPr id="17" name="平行四边形 16" title=""/>
          <p:cNvSpPr/>
          <p:nvPr>
            <p:custDataLst>
              <p:tags r:id="rId9"/>
            </p:custDataLst>
          </p:nvPr>
        </p:nvSpPr>
        <p:spPr>
          <a:xfrm rot="20756559">
            <a:off x="10175377" y="3174139"/>
            <a:ext cx="2110749" cy="436696"/>
          </a:xfrm>
          <a:prstGeom prst="parallelogram">
            <a:avLst/>
          </a:prstGeom>
          <a:solidFill>
            <a:srgbClr val="E6EC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等线"/>
              <a:ea typeface="等线" panose="02010600030101010101" charset="-122"/>
              <a:cs typeface="+mn-cs"/>
            </a:endParaRPr>
          </a:p>
        </p:txBody>
      </p:sp>
      <p:sp>
        <p:nvSpPr>
          <p:cNvPr id="18" name="平行四边形 17" title=""/>
          <p:cNvSpPr/>
          <p:nvPr>
            <p:custDataLst>
              <p:tags r:id="rId10"/>
            </p:custDataLst>
          </p:nvPr>
        </p:nvSpPr>
        <p:spPr>
          <a:xfrm rot="20756559">
            <a:off x="11139174" y="3493037"/>
            <a:ext cx="1132302" cy="436696"/>
          </a:xfrm>
          <a:prstGeom prst="parallelogram">
            <a:avLst/>
          </a:prstGeom>
          <a:solidFill>
            <a:srgbClr val="F5C0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等线"/>
              <a:ea typeface="等线" panose="02010600030101010101" charset="-122"/>
              <a:cs typeface="+mn-cs"/>
            </a:endParaRPr>
          </a:p>
        </p:txBody>
      </p:sp>
      <p:sp>
        <p:nvSpPr>
          <p:cNvPr id="19" name="平行四边形 18" title=""/>
          <p:cNvSpPr/>
          <p:nvPr>
            <p:custDataLst>
              <p:tags r:id="rId11"/>
            </p:custDataLst>
          </p:nvPr>
        </p:nvSpPr>
        <p:spPr>
          <a:xfrm rot="20756559">
            <a:off x="-63870" y="2987931"/>
            <a:ext cx="570195" cy="377474"/>
          </a:xfrm>
          <a:prstGeom prst="parallelogram">
            <a:avLst/>
          </a:prstGeom>
          <a:solidFill>
            <a:srgbClr val="F5C0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等线"/>
              <a:ea typeface="等线" panose="02010600030101010101" charset="-122"/>
              <a:cs typeface="+mn-cs"/>
            </a:endParaRPr>
          </a:p>
        </p:txBody>
      </p:sp>
      <p:cxnSp>
        <p:nvCxnSpPr>
          <p:cNvPr id="13" name="直接连接符 12" title=""/>
          <p:cNvCxnSpPr/>
          <p:nvPr>
            <p:custDataLst>
              <p:tags r:id="rId12"/>
            </p:custDataLst>
          </p:nvPr>
        </p:nvCxnSpPr>
        <p:spPr>
          <a:xfrm flipV="1">
            <a:off x="-1" y="5219700"/>
            <a:ext cx="2305051" cy="596900"/>
          </a:xfrm>
          <a:prstGeom prst="line">
            <a:avLst/>
          </a:prstGeom>
          <a:ln>
            <a:solidFill>
              <a:srgbClr val="F5C05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直接连接符 25" title=""/>
          <p:cNvCxnSpPr/>
          <p:nvPr>
            <p:custDataLst>
              <p:tags r:id="rId13"/>
            </p:custDataLst>
          </p:nvPr>
        </p:nvCxnSpPr>
        <p:spPr>
          <a:xfrm flipV="1">
            <a:off x="11248283" y="3912934"/>
            <a:ext cx="948405" cy="245592"/>
          </a:xfrm>
          <a:prstGeom prst="line">
            <a:avLst/>
          </a:prstGeom>
          <a:ln>
            <a:solidFill>
              <a:srgbClr val="F5C05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直接连接符 27" title=""/>
          <p:cNvCxnSpPr/>
          <p:nvPr>
            <p:custDataLst>
              <p:tags r:id="rId14"/>
            </p:custDataLst>
          </p:nvPr>
        </p:nvCxnSpPr>
        <p:spPr>
          <a:xfrm flipV="1">
            <a:off x="10346635" y="977223"/>
            <a:ext cx="1832521" cy="474536"/>
          </a:xfrm>
          <a:prstGeom prst="line">
            <a:avLst/>
          </a:prstGeom>
          <a:ln>
            <a:solidFill>
              <a:srgbClr val="F5C05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直接连接符 29" title=""/>
          <p:cNvCxnSpPr/>
          <p:nvPr>
            <p:custDataLst>
              <p:tags r:id="rId15"/>
            </p:custDataLst>
          </p:nvPr>
        </p:nvCxnSpPr>
        <p:spPr>
          <a:xfrm flipV="1">
            <a:off x="-4690" y="2722030"/>
            <a:ext cx="811052" cy="210024"/>
          </a:xfrm>
          <a:prstGeom prst="line">
            <a:avLst/>
          </a:prstGeom>
          <a:ln>
            <a:solidFill>
              <a:srgbClr val="F5C05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文本框 28" title=""/>
          <p:cNvSpPr txBox="1">
            <a:spLocks noChangeArrowheads="1"/>
          </p:cNvSpPr>
          <p:nvPr>
            <p:custDataLst>
              <p:tags r:id="rId16"/>
            </p:custDataLst>
          </p:nvPr>
        </p:nvSpPr>
        <p:spPr bwMode="auto">
          <a:xfrm>
            <a:off x="458470" y="1490980"/>
            <a:ext cx="11275695" cy="33458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/>
            <a:r>
              <a:rPr lang="zh-CN" altLang="en-US" sz="72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n-ea"/>
                <a:ea typeface="+mn-ea"/>
                <a:cs typeface="+mn-ea"/>
                <a:sym typeface="+mn-ea"/>
              </a:rPr>
              <a:t>高三政治二轮复习</a:t>
            </a:r>
            <a:endParaRPr lang="zh-CN" altLang="en-US" sz="7200" b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+mn-ea"/>
              <a:ea typeface="+mn-ea"/>
              <a:cs typeface="+mn-ea"/>
              <a:sym typeface="+mn-ea"/>
            </a:endParaRPr>
          </a:p>
          <a:p>
            <a:pPr algn="ctr" eaLnBrk="1" hangingPunct="1"/>
            <a:endParaRPr lang="zh-CN" altLang="en-US" sz="5400" b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+mn-ea"/>
              <a:ea typeface="+mn-ea"/>
              <a:cs typeface="+mn-ea"/>
              <a:sym typeface="+mn-ea"/>
            </a:endParaRPr>
          </a:p>
          <a:p>
            <a:pPr algn="ctr" eaLnBrk="1" hangingPunct="1"/>
            <a:r>
              <a:rPr lang="zh-CN" altLang="en-US" sz="66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n-ea"/>
                <a:ea typeface="+mn-ea"/>
                <a:cs typeface="+mn-ea"/>
                <a:sym typeface="+mn-ea"/>
              </a:rPr>
              <a:t>专题二：我国的基本经济制度</a:t>
            </a:r>
            <a:endParaRPr lang="zh-CN" altLang="en-US" sz="6600" b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+mn-ea"/>
              <a:ea typeface="+mn-ea"/>
              <a:cs typeface="+mn-ea"/>
              <a:sym typeface="+mn-ea"/>
            </a:endParaRPr>
          </a:p>
          <a:p>
            <a:pPr algn="ctr" eaLnBrk="1" hangingPunct="1"/>
            <a:endParaRPr lang="zh-CN" altLang="en-US" sz="6600" b="1" spc="3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+mn-ea"/>
              <a:ea typeface="+mn-ea"/>
              <a:cs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3" name="矩形 2" title=""/>
          <p:cNvSpPr/>
          <p:nvPr>
            <p:custDataLst>
              <p:tags r:id="rId3"/>
            </p:custDataLst>
          </p:nvPr>
        </p:nvSpPr>
        <p:spPr>
          <a:xfrm>
            <a:off x="334963" y="333375"/>
            <a:ext cx="11522075" cy="6199547"/>
          </a:xfrm>
          <a:prstGeom prst="rect">
            <a:avLst/>
          </a:prstGeom>
          <a:noFill/>
          <a:ln w="38100">
            <a:solidFill>
              <a:srgbClr val="33335E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平行四边形 5" title=""/>
          <p:cNvSpPr/>
          <p:nvPr>
            <p:custDataLst>
              <p:tags r:id="rId4"/>
            </p:custDataLst>
          </p:nvPr>
        </p:nvSpPr>
        <p:spPr>
          <a:xfrm rot="20756559">
            <a:off x="11286605" y="112799"/>
            <a:ext cx="982630" cy="436696"/>
          </a:xfrm>
          <a:prstGeom prst="parallelogram">
            <a:avLst/>
          </a:prstGeom>
          <a:solidFill>
            <a:srgbClr val="33335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等线"/>
              <a:ea typeface="等线" panose="02010600030101010101" charset="-122"/>
              <a:cs typeface="+mn-cs"/>
            </a:endParaRPr>
          </a:p>
        </p:txBody>
      </p:sp>
      <p:sp>
        <p:nvSpPr>
          <p:cNvPr id="9" name="平行四边形 8" title=""/>
          <p:cNvSpPr/>
          <p:nvPr>
            <p:custDataLst>
              <p:tags r:id="rId5"/>
            </p:custDataLst>
          </p:nvPr>
        </p:nvSpPr>
        <p:spPr>
          <a:xfrm rot="20756559">
            <a:off x="10175377" y="691127"/>
            <a:ext cx="2110749" cy="436696"/>
          </a:xfrm>
          <a:prstGeom prst="parallelogram">
            <a:avLst/>
          </a:prstGeom>
          <a:solidFill>
            <a:srgbClr val="F5C0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等线"/>
              <a:ea typeface="等线" panose="02010600030101010101" charset="-122"/>
              <a:cs typeface="+mn-cs"/>
            </a:endParaRPr>
          </a:p>
        </p:txBody>
      </p:sp>
      <p:grpSp>
        <p:nvGrpSpPr>
          <p:cNvPr id="12" name="组合 11" title=""/>
          <p:cNvGrpSpPr/>
          <p:nvPr>
            <p:custDataLst>
              <p:tags r:id="rId6"/>
            </p:custDataLst>
          </p:nvPr>
        </p:nvGrpSpPr>
        <p:grpSpPr>
          <a:xfrm flipH="1" flipV="1">
            <a:off x="-93229" y="5734017"/>
            <a:ext cx="2110749" cy="1015024"/>
            <a:chOff x="1178522" y="5593172"/>
            <a:chExt cx="2110749" cy="1015024"/>
          </a:xfrm>
        </p:grpSpPr>
        <p:sp>
          <p:nvSpPr>
            <p:cNvPr id="10" name="平行四边形 9"/>
            <p:cNvSpPr/>
            <p:nvPr>
              <p:custDataLst>
                <p:tags r:id="rId7"/>
              </p:custDataLst>
            </p:nvPr>
          </p:nvSpPr>
          <p:spPr>
            <a:xfrm rot="20756559">
              <a:off x="2289750" y="5593172"/>
              <a:ext cx="982630" cy="436696"/>
            </a:xfrm>
            <a:prstGeom prst="parallelogram">
              <a:avLst/>
            </a:prstGeom>
            <a:solidFill>
              <a:srgbClr val="33335E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等线"/>
                <a:ea typeface="等线" panose="02010600030101010101" charset="-122"/>
                <a:cs typeface="+mn-cs"/>
              </a:endParaRPr>
            </a:p>
          </p:txBody>
        </p:sp>
        <p:sp>
          <p:nvSpPr>
            <p:cNvPr id="11" name="平行四边形 10"/>
            <p:cNvSpPr/>
            <p:nvPr>
              <p:custDataLst>
                <p:tags r:id="rId8"/>
              </p:custDataLst>
            </p:nvPr>
          </p:nvSpPr>
          <p:spPr>
            <a:xfrm rot="20756559">
              <a:off x="1178522" y="6171500"/>
              <a:ext cx="2110749" cy="436696"/>
            </a:xfrm>
            <a:prstGeom prst="parallelogram">
              <a:avLst/>
            </a:prstGeom>
            <a:solidFill>
              <a:srgbClr val="F5C05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等线"/>
                <a:ea typeface="等线" panose="02010600030101010101" charset="-122"/>
                <a:cs typeface="+mn-cs"/>
              </a:endParaRPr>
            </a:p>
          </p:txBody>
        </p:sp>
      </p:grpSp>
      <p:sp>
        <p:nvSpPr>
          <p:cNvPr id="17" name="平行四边形 16" title=""/>
          <p:cNvSpPr/>
          <p:nvPr>
            <p:custDataLst>
              <p:tags r:id="rId9"/>
            </p:custDataLst>
          </p:nvPr>
        </p:nvSpPr>
        <p:spPr>
          <a:xfrm rot="20756559">
            <a:off x="10175377" y="3174139"/>
            <a:ext cx="2110749" cy="436696"/>
          </a:xfrm>
          <a:prstGeom prst="parallelogram">
            <a:avLst/>
          </a:prstGeom>
          <a:solidFill>
            <a:srgbClr val="E6EC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等线"/>
              <a:ea typeface="等线" panose="02010600030101010101" charset="-122"/>
              <a:cs typeface="+mn-cs"/>
            </a:endParaRPr>
          </a:p>
        </p:txBody>
      </p:sp>
      <p:sp>
        <p:nvSpPr>
          <p:cNvPr id="18" name="平行四边形 17" title=""/>
          <p:cNvSpPr/>
          <p:nvPr>
            <p:custDataLst>
              <p:tags r:id="rId10"/>
            </p:custDataLst>
          </p:nvPr>
        </p:nvSpPr>
        <p:spPr>
          <a:xfrm rot="20756559">
            <a:off x="11139174" y="3493037"/>
            <a:ext cx="1132302" cy="436696"/>
          </a:xfrm>
          <a:prstGeom prst="parallelogram">
            <a:avLst/>
          </a:prstGeom>
          <a:solidFill>
            <a:srgbClr val="F5C0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等线"/>
              <a:ea typeface="等线" panose="02010600030101010101" charset="-122"/>
              <a:cs typeface="+mn-cs"/>
            </a:endParaRPr>
          </a:p>
        </p:txBody>
      </p:sp>
      <p:sp>
        <p:nvSpPr>
          <p:cNvPr id="19" name="平行四边形 18" title=""/>
          <p:cNvSpPr/>
          <p:nvPr>
            <p:custDataLst>
              <p:tags r:id="rId11"/>
            </p:custDataLst>
          </p:nvPr>
        </p:nvSpPr>
        <p:spPr>
          <a:xfrm rot="20756559">
            <a:off x="-63870" y="2987931"/>
            <a:ext cx="570195" cy="377474"/>
          </a:xfrm>
          <a:prstGeom prst="parallelogram">
            <a:avLst/>
          </a:prstGeom>
          <a:solidFill>
            <a:srgbClr val="F5C0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等线"/>
              <a:ea typeface="等线" panose="02010600030101010101" charset="-122"/>
              <a:cs typeface="+mn-cs"/>
            </a:endParaRPr>
          </a:p>
        </p:txBody>
      </p:sp>
      <p:cxnSp>
        <p:nvCxnSpPr>
          <p:cNvPr id="13" name="直接连接符 12" title=""/>
          <p:cNvCxnSpPr/>
          <p:nvPr>
            <p:custDataLst>
              <p:tags r:id="rId12"/>
            </p:custDataLst>
          </p:nvPr>
        </p:nvCxnSpPr>
        <p:spPr>
          <a:xfrm flipV="1">
            <a:off x="-1" y="5219700"/>
            <a:ext cx="2305051" cy="596900"/>
          </a:xfrm>
          <a:prstGeom prst="line">
            <a:avLst/>
          </a:prstGeom>
          <a:ln>
            <a:solidFill>
              <a:srgbClr val="F5C05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直接连接符 25" title=""/>
          <p:cNvCxnSpPr/>
          <p:nvPr>
            <p:custDataLst>
              <p:tags r:id="rId13"/>
            </p:custDataLst>
          </p:nvPr>
        </p:nvCxnSpPr>
        <p:spPr>
          <a:xfrm flipV="1">
            <a:off x="11248283" y="3912934"/>
            <a:ext cx="948405" cy="245592"/>
          </a:xfrm>
          <a:prstGeom prst="line">
            <a:avLst/>
          </a:prstGeom>
          <a:ln>
            <a:solidFill>
              <a:srgbClr val="F5C05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直接连接符 27" title=""/>
          <p:cNvCxnSpPr/>
          <p:nvPr>
            <p:custDataLst>
              <p:tags r:id="rId14"/>
            </p:custDataLst>
          </p:nvPr>
        </p:nvCxnSpPr>
        <p:spPr>
          <a:xfrm flipV="1">
            <a:off x="10346635" y="977223"/>
            <a:ext cx="1832521" cy="474536"/>
          </a:xfrm>
          <a:prstGeom prst="line">
            <a:avLst/>
          </a:prstGeom>
          <a:ln>
            <a:solidFill>
              <a:srgbClr val="F5C05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直接连接符 29" title=""/>
          <p:cNvCxnSpPr/>
          <p:nvPr>
            <p:custDataLst>
              <p:tags r:id="rId15"/>
            </p:custDataLst>
          </p:nvPr>
        </p:nvCxnSpPr>
        <p:spPr>
          <a:xfrm flipV="1">
            <a:off x="-4690" y="2722030"/>
            <a:ext cx="811052" cy="210024"/>
          </a:xfrm>
          <a:prstGeom prst="line">
            <a:avLst/>
          </a:prstGeom>
          <a:ln>
            <a:solidFill>
              <a:srgbClr val="F5C05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文本框 1" title=""/>
          <p:cNvSpPr txBox="1"/>
          <p:nvPr>
            <p:custDataLst>
              <p:tags r:id="rId16"/>
            </p:custDataLst>
          </p:nvPr>
        </p:nvSpPr>
        <p:spPr>
          <a:xfrm>
            <a:off x="335280" y="1868805"/>
            <a:ext cx="11717655" cy="155257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00000"/>
              </a:lnSpc>
            </a:pPr>
            <a:r>
              <a:rPr lang="zh-CN" altLang="en-US" sz="8000" b="1">
                <a:solidFill>
                  <a:schemeClr val="tx1"/>
                </a:solidFill>
                <a:latin typeface="+mn-ea"/>
                <a:sym typeface="+mn-ea"/>
              </a:rPr>
              <a:t>一、课程标准与命题导向</a:t>
            </a:r>
            <a:endParaRPr lang="zh-CN" altLang="en-US" sz="8000" b="1">
              <a:solidFill>
                <a:schemeClr val="tx1"/>
              </a:solidFill>
              <a:latin typeface="+mn-ea"/>
              <a:sym typeface="+mn-ea"/>
            </a:endParaRPr>
          </a:p>
          <a:p>
            <a:pPr indent="0" algn="l" fontAlgn="auto">
              <a:lnSpc>
                <a:spcPct val="100000"/>
              </a:lnSpc>
            </a:pPr>
            <a:endParaRPr lang="zh-CN" altLang="en-US" sz="8000" b="1">
              <a:solidFill>
                <a:schemeClr val="tx1"/>
              </a:solidFill>
              <a:latin typeface="+mn-ea"/>
              <a:sym typeface="+mn-ea"/>
            </a:endParaRPr>
          </a:p>
          <a:p>
            <a:pPr algn="l" fontAlgn="auto">
              <a:lnSpc>
                <a:spcPct val="100000"/>
              </a:lnSpc>
              <a:buClrTx/>
              <a:buSzTx/>
              <a:buFontTx/>
            </a:pPr>
            <a:r>
              <a:rPr lang="en-US" altLang="zh-CN" sz="40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      </a:t>
            </a:r>
            <a:r>
              <a:rPr lang="zh-CN" altLang="en-US" sz="40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（课标、考情分析统计、备考指导）</a:t>
            </a:r>
            <a:endParaRPr lang="zh-CN" altLang="en-US" sz="4000" b="1">
              <a:solidFill>
                <a:srgbClr val="FF0000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graphicFrame>
        <p:nvGraphicFramePr>
          <p:cNvPr id="2" name="表格 1" title=""/>
          <p:cNvGraphicFramePr>
            <a:graphicFrameLocks noGrp="1"/>
          </p:cNvGraphicFramePr>
          <p:nvPr>
            <p:custDataLst>
              <p:tags r:id="rId3"/>
            </p:custDataLst>
          </p:nvPr>
        </p:nvGraphicFramePr>
        <p:xfrm>
          <a:off x="198120" y="800735"/>
          <a:ext cx="11743055" cy="59740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543810"/>
                <a:gridCol w="9199245"/>
              </a:tblGrid>
              <a:tr h="426720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800" b="1">
                          <a:solidFill>
                            <a:srgbClr val="FF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imes New Roman" panose="02020603050405020304" charset="0"/>
                        </a:rPr>
                        <a:t>课标内容</a:t>
                      </a:r>
                      <a:endParaRPr lang="en-US" altLang="en-US" sz="2800" b="1">
                        <a:solidFill>
                          <a:srgbClr val="FF0000"/>
                        </a:solidFill>
                        <a:latin typeface="微软雅黑" panose="020b0503020204020204" charset="-122"/>
                        <a:ea typeface="微软雅黑" panose="020b0503020204020204" charset="-122"/>
                        <a:cs typeface="Times New Roman" panose="02020603050405020304" charset="0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800" b="1">
                          <a:solidFill>
                            <a:srgbClr val="FF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imes New Roman" panose="02020603050405020304" charset="0"/>
                        </a:rPr>
                        <a:t>考查指向</a:t>
                      </a:r>
                      <a:endParaRPr lang="en-US" altLang="en-US" sz="2800" b="1">
                        <a:solidFill>
                          <a:srgbClr val="FF0000"/>
                        </a:solidFill>
                        <a:latin typeface="微软雅黑" panose="020b0503020204020204" charset="-122"/>
                        <a:ea typeface="微软雅黑" panose="020b0503020204020204" charset="-122"/>
                        <a:cs typeface="Times New Roman" panose="02020603050405020304" charset="0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547360"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800" b="0">
                          <a:latin typeface="Times New Roman" panose="02020603050405020304" charset="0"/>
                          <a:cs typeface="Times New Roman" panose="02020603050405020304" charset="0"/>
                        </a:rPr>
                        <a:t>阐释以人民为中心的发展思想和创新、协调、绿色、开放、共享的新发展理念，解释经济发展方式的转变和供给侧结构性改革，评析经济发展中践行社会责任的实例。</a:t>
                      </a:r>
                      <a:endParaRPr lang="en-US" altLang="en-US" sz="2800" b="0">
                        <a:latin typeface="Times New Roman" panose="02020603050405020304" charset="0"/>
                        <a:ea typeface="Times New Roman" panose="02020603050405020304" charset="0"/>
                        <a:cs typeface="Times New Roman" panose="02020603050405020304" charset="0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800" b="1">
                          <a:solidFill>
                            <a:srgbClr val="0000FF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imes New Roman" panose="02020603050405020304" charset="0"/>
                        </a:rPr>
                        <a:t>必备知识：</a:t>
                      </a:r>
                      <a:r>
                        <a:rPr lang="en-US" sz="2800" b="1">
                          <a:latin typeface="微软雅黑" panose="020b0503020204020204" charset="-122"/>
                          <a:ea typeface="微软雅黑" panose="020b0503020204020204" charset="-122"/>
                          <a:cs typeface="Times New Roman" panose="02020603050405020304" charset="0"/>
                        </a:rPr>
                        <a:t>以人民为中心的发展思想；创新、协调、绿色、开放、共享的新发展理念；建设现代化经济体系；推动经济高质量发展。</a:t>
                      </a:r>
                      <a:endParaRPr lang="en-US" sz="2800" b="0"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  <a:p>
                      <a:pPr indent="0">
                        <a:buNone/>
                      </a:pPr>
                      <a:r>
                        <a:rPr lang="en-US" sz="2800" b="1">
                          <a:solidFill>
                            <a:srgbClr val="0000FF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imes New Roman" panose="02020603050405020304" charset="0"/>
                        </a:rPr>
                        <a:t>关键能力：</a:t>
                      </a:r>
                      <a:r>
                        <a:rPr lang="en-US" sz="2800" b="1">
                          <a:solidFill>
                            <a:srgbClr val="7030A0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imes New Roman" panose="02020603050405020304" charset="0"/>
                        </a:rPr>
                        <a:t>观察</a:t>
                      </a:r>
                      <a:r>
                        <a:rPr lang="en-US" sz="2800" b="0">
                          <a:latin typeface="Times New Roman" panose="02020603050405020304" charset="0"/>
                          <a:cs typeface="Times New Roman" panose="02020603050405020304" charset="0"/>
                        </a:rPr>
                        <a:t>经济、政治、文化、社会和生态等现象，阐释创新、协调、绿色、开放、共享的新发展理念。</a:t>
                      </a:r>
                      <a:r>
                        <a:rPr lang="en-US" sz="2800" b="1">
                          <a:solidFill>
                            <a:srgbClr val="7030A0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imes New Roman" panose="02020603050405020304" charset="0"/>
                        </a:rPr>
                        <a:t>探究</a:t>
                      </a:r>
                      <a:r>
                        <a:rPr lang="en-US" sz="2800" b="0"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深化供给侧结构性改革的必要性、意义和途径。</a:t>
                      </a:r>
                      <a:endParaRPr lang="en-US" sz="2800" b="0"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  <a:p>
                      <a:pPr indent="0">
                        <a:buNone/>
                      </a:pPr>
                      <a:r>
                        <a:rPr lang="en-US" sz="2800" b="1">
                          <a:solidFill>
                            <a:srgbClr val="0000FF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imes New Roman" panose="02020603050405020304" charset="0"/>
                        </a:rPr>
                        <a:t>学科素养：</a:t>
                      </a:r>
                      <a:r>
                        <a:rPr lang="en-US" sz="2800" b="1">
                          <a:solidFill>
                            <a:srgbClr val="7030A0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imes New Roman" panose="02020603050405020304" charset="0"/>
                        </a:rPr>
                        <a:t>增强</a:t>
                      </a:r>
                      <a:r>
                        <a:rPr lang="en-US" sz="2800" b="0">
                          <a:latin typeface="Times New Roman" panose="02020603050405020304" charset="0"/>
                          <a:cs typeface="Times New Roman" panose="02020603050405020304" charset="0"/>
                        </a:rPr>
                        <a:t>对人民的重视以及我国社会主义的本质</a:t>
                      </a:r>
                      <a:r>
                        <a:rPr lang="en-US" sz="2800" b="1">
                          <a:solidFill>
                            <a:srgbClr val="7030A0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imes New Roman" panose="02020603050405020304" charset="0"/>
                        </a:rPr>
                        <a:t>认同</a:t>
                      </a:r>
                      <a:r>
                        <a:rPr lang="en-US" sz="2800" b="0">
                          <a:latin typeface="Times New Roman" panose="02020603050405020304" charset="0"/>
                          <a:cs typeface="Times New Roman" panose="02020603050405020304" charset="0"/>
                        </a:rPr>
                        <a:t>，</a:t>
                      </a:r>
                      <a:r>
                        <a:rPr lang="en-US" sz="2800" b="1">
                          <a:solidFill>
                            <a:srgbClr val="7030A0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imes New Roman" panose="02020603050405020304" charset="0"/>
                        </a:rPr>
                        <a:t>增强</a:t>
                      </a:r>
                      <a:r>
                        <a:rPr lang="en-US" sz="2800" b="0">
                          <a:latin typeface="Times New Roman" panose="02020603050405020304" charset="0"/>
                          <a:cs typeface="Times New Roman" panose="02020603050405020304" charset="0"/>
                        </a:rPr>
                        <a:t>对建设现代化经济体系的重要举措的</a:t>
                      </a:r>
                      <a:r>
                        <a:rPr lang="en-US" sz="2800" b="1">
                          <a:solidFill>
                            <a:srgbClr val="FF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imes New Roman" panose="02020603050405020304" charset="0"/>
                        </a:rPr>
                        <a:t>政治认同</a:t>
                      </a:r>
                      <a:r>
                        <a:rPr lang="en-US" sz="2800" b="0">
                          <a:latin typeface="Times New Roman" panose="02020603050405020304" charset="0"/>
                          <a:cs typeface="Times New Roman" panose="02020603050405020304" charset="0"/>
                        </a:rPr>
                        <a:t>。</a:t>
                      </a:r>
                      <a:r>
                        <a:rPr lang="en-US" sz="2800" b="1">
                          <a:solidFill>
                            <a:srgbClr val="7030A0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imes New Roman" panose="02020603050405020304" charset="0"/>
                        </a:rPr>
                        <a:t>用全面的观点理解</a:t>
                      </a:r>
                      <a:r>
                        <a:rPr lang="en-US" sz="2800" b="0">
                          <a:latin typeface="Times New Roman" panose="02020603050405020304" charset="0"/>
                          <a:cs typeface="Times New Roman" panose="02020603050405020304" charset="0"/>
                        </a:rPr>
                        <a:t>建设现代化经济体系的基本内涵和要求，增强学生的</a:t>
                      </a:r>
                      <a:r>
                        <a:rPr lang="en-US" sz="2800" b="1">
                          <a:solidFill>
                            <a:srgbClr val="FF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imes New Roman" panose="02020603050405020304" charset="0"/>
                        </a:rPr>
                        <a:t>科学精神</a:t>
                      </a:r>
                      <a:r>
                        <a:rPr lang="en-US" sz="2800" b="0">
                          <a:latin typeface="Times New Roman" panose="02020603050405020304" charset="0"/>
                          <a:cs typeface="Times New Roman" panose="02020603050405020304" charset="0"/>
                        </a:rPr>
                        <a:t>。</a:t>
                      </a:r>
                      <a:r>
                        <a:rPr lang="en-US" sz="2800" b="1">
                          <a:solidFill>
                            <a:srgbClr val="7030A0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imes New Roman" panose="02020603050405020304" charset="0"/>
                        </a:rPr>
                        <a:t>准确运用</a:t>
                      </a:r>
                      <a:r>
                        <a:rPr lang="en-US" sz="2800" b="0">
                          <a:latin typeface="Times New Roman" panose="02020603050405020304" charset="0"/>
                          <a:cs typeface="Times New Roman" panose="02020603050405020304" charset="0"/>
                        </a:rPr>
                        <a:t>新发展理念解决生活中的实际问题。</a:t>
                      </a:r>
                      <a:endParaRPr lang="en-US" sz="2800" b="0"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  <a:p>
                      <a:pPr indent="0">
                        <a:buNone/>
                      </a:pPr>
                      <a:r>
                        <a:rPr lang="en-US" sz="2800" b="1">
                          <a:solidFill>
                            <a:srgbClr val="0000FF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imes New Roman" panose="02020603050405020304" charset="0"/>
                        </a:rPr>
                        <a:t>核心价值：</a:t>
                      </a:r>
                      <a:r>
                        <a:rPr lang="en-US" sz="2800" b="0">
                          <a:latin typeface="Times New Roman" panose="02020603050405020304" charset="0"/>
                          <a:cs typeface="Times New Roman" panose="02020603050405020304" charset="0"/>
                        </a:rPr>
                        <a:t>坚持以人民为中心，贯彻新发展理念，推动经济高质量发展，在发展中保障和改善民生。</a:t>
                      </a:r>
                      <a:endParaRPr lang="en-US" altLang="en-US" sz="2800" b="0">
                        <a:solidFill>
                          <a:srgbClr val="0000FF"/>
                        </a:solidFill>
                        <a:latin typeface="Times New Roman" panose="02020603050405020304" charset="0"/>
                        <a:ea typeface="Times New Roman" panose="02020603050405020304" charset="0"/>
                        <a:cs typeface="Times New Roman" panose="02020603050405020304" charset="0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6" name="TextBox 25" title=""/>
          <p:cNvSpPr txBox="1"/>
          <p:nvPr>
            <p:custDataLst>
              <p:tags r:id="rId4"/>
            </p:custDataLst>
          </p:nvPr>
        </p:nvSpPr>
        <p:spPr>
          <a:xfrm>
            <a:off x="0" y="19050"/>
            <a:ext cx="2397125" cy="66167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 spc="30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课标考向</a:t>
            </a:r>
            <a:endParaRPr lang="zh-CN" altLang="en-US" sz="3600" b="1" spc="300">
              <a:solidFill>
                <a:srgbClr val="FF0000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5" name="文本框 4" title=""/>
          <p:cNvSpPr txBox="1"/>
          <p:nvPr>
            <p:custDataLst>
              <p:tags r:id="rId5"/>
            </p:custDataLst>
          </p:nvPr>
        </p:nvSpPr>
        <p:spPr>
          <a:xfrm>
            <a:off x="4189730" y="0"/>
            <a:ext cx="4365625" cy="76835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400" b="1" noProof="0">
                <a:ln>
                  <a:noFill/>
                </a:ln>
                <a:effectLst/>
                <a:highlight>
                  <a:srgbClr val="FFFF00"/>
                </a:highlight>
                <a:uLnTx/>
                <a:uFillTx/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我国经济的发展</a:t>
            </a:r>
            <a:endParaRPr lang="zh-CN" altLang="en-US" sz="4400" b="1" noProof="0">
              <a:ln>
                <a:noFill/>
              </a:ln>
              <a:solidFill>
                <a:srgbClr val="1D41D5"/>
              </a:solidFill>
              <a:effectLst/>
              <a:highlight>
                <a:srgbClr val="FFFF00"/>
              </a:highlight>
              <a:uLnTx/>
              <a:uFillTx/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graphicFrame>
        <p:nvGraphicFramePr>
          <p:cNvPr id="3" name="表格 2" title=""/>
          <p:cNvGraphicFramePr>
            <a:graphicFrameLocks noGrp="1"/>
          </p:cNvGraphicFramePr>
          <p:nvPr>
            <p:custDataLst>
              <p:tags r:id="rId4"/>
            </p:custDataLst>
          </p:nvPr>
        </p:nvGraphicFramePr>
        <p:xfrm>
          <a:off x="222250" y="974090"/>
          <a:ext cx="11706225" cy="5600065"/>
        </p:xfrm>
        <a:graphic>
          <a:graphicData uri="http://schemas.openxmlformats.org/drawingml/2006/table">
            <a:tbl>
              <a:tblPr/>
              <a:tblGrid>
                <a:gridCol w="3968750"/>
                <a:gridCol w="7737475"/>
              </a:tblGrid>
              <a:tr h="711200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400" b="0">
                          <a:solidFill>
                            <a:srgbClr val="0000FF"/>
                          </a:solidFill>
                          <a:latin typeface="Times New Roman" panose="02020603050405020304" charset="0"/>
                          <a:cs typeface="Times New Roman" panose="02020603050405020304" charset="0"/>
                        </a:rPr>
                        <a:t>课标内容</a:t>
                      </a:r>
                      <a:endParaRPr lang="en-US" altLang="en-US" sz="2400" b="0">
                        <a:solidFill>
                          <a:srgbClr val="0000FF"/>
                        </a:solidFill>
                        <a:latin typeface="Times New Roman" panose="02020603050405020304" charset="0"/>
                        <a:ea typeface="Times New Roman" panose="02020603050405020304" charset="0"/>
                        <a:cs typeface="Times New Roman" panose="02020603050405020304" charset="0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400" b="0">
                          <a:solidFill>
                            <a:srgbClr val="0000FF"/>
                          </a:solidFill>
                          <a:latin typeface="Times New Roman" panose="02020603050405020304" charset="0"/>
                          <a:cs typeface="Times New Roman" panose="02020603050405020304" charset="0"/>
                        </a:rPr>
                        <a:t>考查指向</a:t>
                      </a:r>
                      <a:endParaRPr lang="en-US" altLang="en-US" sz="2400" b="0">
                        <a:solidFill>
                          <a:srgbClr val="0000FF"/>
                        </a:solidFill>
                        <a:latin typeface="Times New Roman" panose="02020603050405020304" charset="0"/>
                        <a:ea typeface="Times New Roman" panose="02020603050405020304" charset="0"/>
                        <a:cs typeface="Times New Roman" panose="02020603050405020304" charset="0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888865"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400" b="0">
                          <a:solidFill>
                            <a:srgbClr val="000000"/>
                          </a:solidFill>
                          <a:latin typeface="Times New Roman" panose="02020603050405020304" charset="0"/>
                          <a:cs typeface="Times New Roman" panose="02020603050405020304" charset="0"/>
                        </a:rPr>
                        <a:t>1.辨识国际经济中的比较优势，描述当代国际经济发展的基本特点和趋势。</a:t>
                      </a:r>
                      <a:endParaRPr lang="en-US" sz="2400" b="0">
                        <a:solidFill>
                          <a:srgbClr val="000000"/>
                        </a:solidFill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  <a:p>
                      <a:pPr indent="0">
                        <a:buNone/>
                      </a:pPr>
                      <a:r>
                        <a:rPr lang="en-US" sz="2400" b="0">
                          <a:solidFill>
                            <a:srgbClr val="000000"/>
                          </a:solidFill>
                          <a:latin typeface="Times New Roman" panose="02020603050405020304" charset="0"/>
                          <a:cs typeface="Times New Roman" panose="02020603050405020304" charset="0"/>
                        </a:rPr>
                        <a:t>2.分析经济全球化的机遇和挑战，坚持正确义利观，阐释推动建设开放型世界经济的意义。</a:t>
                      </a:r>
                      <a:endParaRPr lang="en-US" sz="2400" b="0">
                        <a:solidFill>
                          <a:srgbClr val="000000"/>
                        </a:solidFill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  <a:p>
                      <a:pPr indent="0">
                        <a:buNone/>
                      </a:pPr>
                      <a:r>
                        <a:rPr lang="en-US" altLang="en-US" sz="2400" b="0">
                          <a:solidFill>
                            <a:srgbClr val="000000"/>
                          </a:solidFill>
                          <a:latin typeface="Times New Roman" panose="02020603050405020304" charset="0"/>
                          <a:ea typeface="Times New Roman" panose="02020603050405020304" charset="0"/>
                          <a:cs typeface="Times New Roman" panose="02020603050405020304" charset="0"/>
                        </a:rPr>
                        <a:t>3.</a:t>
                      </a:r>
                      <a:r>
                        <a:rPr lang="en-US" sz="2400">
                          <a:solidFill>
                            <a:srgbClr val="000000"/>
                          </a:solidFill>
                          <a:latin typeface="Times New Roman" panose="02020603050405020304" charset="0"/>
                          <a:cs typeface="Times New Roman" panose="02020603050405020304" charset="0"/>
                          <a:sym typeface="+mn-ea"/>
                        </a:rPr>
                        <a:t>引用实例，说明中国如何推动经济全球化朝着更加开放、包容、普惠、平衡、共赢的方向发展。</a:t>
                      </a:r>
                      <a:endParaRPr lang="en-US" altLang="en-US" sz="2400" b="0">
                        <a:solidFill>
                          <a:srgbClr val="000000"/>
                        </a:solidFill>
                        <a:latin typeface="Times New Roman" panose="02020603050405020304" charset="0"/>
                        <a:ea typeface="Times New Roman" panose="02020603050405020304" charset="0"/>
                        <a:cs typeface="Times New Roman" panose="02020603050405020304" charset="0"/>
                        <a:sym typeface="+mn-ea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400" b="0">
                          <a:solidFill>
                            <a:srgbClr val="0000FF"/>
                          </a:solidFill>
                          <a:latin typeface="Times New Roman" panose="02020603050405020304" charset="0"/>
                          <a:cs typeface="Times New Roman" panose="02020603050405020304" charset="0"/>
                        </a:rPr>
                        <a:t>必备知识：</a:t>
                      </a:r>
                      <a:r>
                        <a:rPr lang="en-US" sz="2400" b="0">
                          <a:solidFill>
                            <a:srgbClr val="000000"/>
                          </a:solidFill>
                          <a:latin typeface="Times New Roman" panose="02020603050405020304" charset="0"/>
                          <a:cs typeface="Times New Roman" panose="02020603050405020304" charset="0"/>
                        </a:rPr>
                        <a:t>经济全球化的表现、影响、载体，带来的机遇与挑战；让经济全球化更有活力。</a:t>
                      </a:r>
                      <a:r>
                        <a:rPr lang="en-US" sz="2400">
                          <a:solidFill>
                            <a:srgbClr val="000000"/>
                          </a:solidFill>
                          <a:latin typeface="Times New Roman" panose="02020603050405020304" charset="0"/>
                          <a:cs typeface="Times New Roman" panose="02020603050405020304" charset="0"/>
                          <a:sym typeface="+mn-ea"/>
                        </a:rPr>
                        <a:t>对外开放的新格局，对外开放与自力更生，中国与经济全球化的关系。</a:t>
                      </a:r>
                      <a:endParaRPr lang="en-US" sz="2400" b="0">
                        <a:solidFill>
                          <a:srgbClr val="000000"/>
                        </a:solidFill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  <a:p>
                      <a:pPr indent="0">
                        <a:buNone/>
                      </a:pPr>
                      <a:r>
                        <a:rPr lang="en-US" sz="2400" b="0">
                          <a:solidFill>
                            <a:srgbClr val="0000FF"/>
                          </a:solidFill>
                          <a:latin typeface="Times New Roman" panose="02020603050405020304" charset="0"/>
                          <a:cs typeface="Times New Roman" panose="02020603050405020304" charset="0"/>
                        </a:rPr>
                        <a:t>关键能力：</a:t>
                      </a:r>
                      <a:r>
                        <a:rPr lang="en-US" sz="2400" b="0">
                          <a:solidFill>
                            <a:srgbClr val="000000"/>
                          </a:solidFill>
                          <a:latin typeface="Times New Roman" panose="02020603050405020304" charset="0"/>
                          <a:cs typeface="Times New Roman" panose="02020603050405020304" charset="0"/>
                        </a:rPr>
                        <a:t>正确认识和评价</a:t>
                      </a:r>
                      <a:r>
                        <a:rPr lang="en-US" sz="2400" b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经济全球化。</a:t>
                      </a:r>
                      <a:r>
                        <a:rPr lang="en-US" sz="2400">
                          <a:solidFill>
                            <a:srgbClr val="000000"/>
                          </a:solidFill>
                          <a:latin typeface="Times New Roman" panose="02020603050405020304" charset="0"/>
                          <a:cs typeface="Times New Roman" panose="02020603050405020304" charset="0"/>
                          <a:sym typeface="+mn-ea"/>
                        </a:rPr>
                        <a:t>正确认识中国与经济全球化的关系，</a:t>
                      </a:r>
                      <a:r>
                        <a:rPr lang="en-US" sz="2400">
                          <a:solidFill>
                            <a:srgbClr val="FF0000"/>
                          </a:solidFill>
                          <a:latin typeface="Times New Roman" panose="02020603050405020304" charset="0"/>
                          <a:cs typeface="Times New Roman" panose="02020603050405020304" charset="0"/>
                          <a:sym typeface="+mn-ea"/>
                        </a:rPr>
                        <a:t>理解中国积极参与经济全球化、发展更高水平开放型经济的措施</a:t>
                      </a:r>
                      <a:r>
                        <a:rPr lang="en-US" sz="2400">
                          <a:solidFill>
                            <a:srgbClr val="000000"/>
                          </a:solidFill>
                          <a:latin typeface="Times New Roman" panose="02020603050405020304" charset="0"/>
                          <a:cs typeface="Times New Roman" panose="02020603050405020304" charset="0"/>
                          <a:sym typeface="+mn-ea"/>
                        </a:rPr>
                        <a:t>。</a:t>
                      </a:r>
                      <a:endParaRPr lang="en-US" sz="2400" b="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  <a:p>
                      <a:pPr indent="0">
                        <a:buNone/>
                      </a:pPr>
                      <a:r>
                        <a:rPr lang="en-US" sz="2400" b="0">
                          <a:solidFill>
                            <a:srgbClr val="0000FF"/>
                          </a:solidFill>
                          <a:latin typeface="Times New Roman" panose="02020603050405020304" charset="0"/>
                          <a:cs typeface="Times New Roman" panose="02020603050405020304" charset="0"/>
                        </a:rPr>
                        <a:t>学科素养：</a:t>
                      </a:r>
                      <a:r>
                        <a:rPr lang="en-US" sz="2400" b="0">
                          <a:solidFill>
                            <a:srgbClr val="000000"/>
                          </a:solidFill>
                          <a:latin typeface="Times New Roman" panose="02020603050405020304" charset="0"/>
                          <a:cs typeface="Times New Roman" panose="02020603050405020304" charset="0"/>
                        </a:rPr>
                        <a:t>坚持正确的义利观，积极参与经济全球化。</a:t>
                      </a:r>
                      <a:r>
                        <a:rPr lang="en-US" sz="2400">
                          <a:solidFill>
                            <a:srgbClr val="000000"/>
                          </a:solidFill>
                          <a:latin typeface="Times New Roman" panose="02020603050405020304" charset="0"/>
                          <a:cs typeface="Times New Roman" panose="02020603050405020304" charset="0"/>
                          <a:sym typeface="+mn-ea"/>
                        </a:rPr>
                        <a:t>懂得中国应对经济全</a:t>
                      </a:r>
                      <a:r>
                        <a:rPr lang="en-US" sz="240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  <a:sym typeface="+mn-ea"/>
                        </a:rPr>
                        <a:t>球化的积极策略和措施，明确在参与经济全球化过程中运用国际法维护我国国家利益。</a:t>
                      </a:r>
                      <a:endParaRPr lang="en-US" sz="2400" b="0">
                        <a:solidFill>
                          <a:srgbClr val="000000"/>
                        </a:solidFill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  <a:p>
                      <a:pPr indent="0">
                        <a:buNone/>
                      </a:pPr>
                      <a:r>
                        <a:rPr lang="en-US" sz="2400" b="0">
                          <a:solidFill>
                            <a:srgbClr val="0000FF"/>
                          </a:solidFill>
                          <a:latin typeface="Times New Roman" panose="02020603050405020304" charset="0"/>
                          <a:cs typeface="Times New Roman" panose="02020603050405020304" charset="0"/>
                        </a:rPr>
                        <a:t>核心价值：</a:t>
                      </a:r>
                      <a:r>
                        <a:rPr lang="en-US" sz="2400" b="0">
                          <a:solidFill>
                            <a:srgbClr val="000000"/>
                          </a:solidFill>
                          <a:latin typeface="Times New Roman" panose="02020603050405020304" charset="0"/>
                          <a:cs typeface="Times New Roman" panose="02020603050405020304" charset="0"/>
                        </a:rPr>
                        <a:t>经济全球化是世界经济发展的重要趋势，要顺应经济全球化的发展潮流。</a:t>
                      </a:r>
                      <a:r>
                        <a:rPr lang="en-US" sz="2400">
                          <a:solidFill>
                            <a:srgbClr val="000000"/>
                          </a:solidFill>
                          <a:latin typeface="Times New Roman" panose="02020603050405020304" charset="0"/>
                          <a:cs typeface="Times New Roman" panose="02020603050405020304" charset="0"/>
                          <a:sym typeface="+mn-ea"/>
                        </a:rPr>
                        <a:t>中国是世界经济发展的积极贡献者和有力推动者。</a:t>
                      </a:r>
                      <a:endParaRPr lang="en-US" altLang="en-US" sz="2400" b="0">
                        <a:solidFill>
                          <a:srgbClr val="000000"/>
                        </a:solidFill>
                        <a:latin typeface="Times New Roman" panose="02020603050405020304" charset="0"/>
                        <a:ea typeface="Times New Roman" panose="02020603050405020304" charset="0"/>
                        <a:cs typeface="Times New Roman" panose="02020603050405020304" charset="0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6" name="TextBox 25" title=""/>
          <p:cNvSpPr txBox="1"/>
          <p:nvPr>
            <p:custDataLst>
              <p:tags r:id="rId5"/>
            </p:custDataLst>
          </p:nvPr>
        </p:nvSpPr>
        <p:spPr>
          <a:xfrm>
            <a:off x="0" y="19050"/>
            <a:ext cx="2397125" cy="66167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 spc="30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课标考向</a:t>
            </a:r>
            <a:endParaRPr lang="zh-CN" altLang="en-US" sz="3600" b="1" spc="300">
              <a:solidFill>
                <a:srgbClr val="FF0000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5" name="文本框 4" title=""/>
          <p:cNvSpPr txBox="1"/>
          <p:nvPr>
            <p:custDataLst>
              <p:tags r:id="rId6"/>
            </p:custDataLst>
          </p:nvPr>
        </p:nvSpPr>
        <p:spPr>
          <a:xfrm>
            <a:off x="4189730" y="0"/>
            <a:ext cx="3037840" cy="76835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400" b="1" noProof="0">
                <a:ln>
                  <a:noFill/>
                </a:ln>
                <a:effectLst/>
                <a:highlight>
                  <a:srgbClr val="FFFF00"/>
                </a:highlight>
                <a:uLnTx/>
                <a:uFillTx/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经济全球化</a:t>
            </a:r>
            <a:endParaRPr lang="zh-CN" altLang="en-US" sz="4400" b="1" noProof="0">
              <a:ln>
                <a:noFill/>
              </a:ln>
              <a:solidFill>
                <a:srgbClr val="1D41D5"/>
              </a:solidFill>
              <a:effectLst/>
              <a:highlight>
                <a:srgbClr val="FFFF00"/>
              </a:highlight>
              <a:uLnTx/>
              <a:uFillTx/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graphicFrame>
        <p:nvGraphicFramePr>
          <p:cNvPr id="3" name="表格 2" title=""/>
          <p:cNvGraphicFramePr>
            <a:graphicFrameLocks noGrp="1"/>
          </p:cNvGraphicFramePr>
          <p:nvPr>
            <p:custDataLst>
              <p:tags r:id="rId3"/>
            </p:custDataLst>
          </p:nvPr>
        </p:nvGraphicFramePr>
        <p:xfrm>
          <a:off x="2081" y="1096442"/>
          <a:ext cx="12095480" cy="3779520"/>
        </p:xfrm>
        <a:graphic>
          <a:graphicData uri="http://schemas.openxmlformats.org/drawingml/2006/table">
            <a:tbl>
              <a:tblPr/>
              <a:tblGrid>
                <a:gridCol w="3074035"/>
                <a:gridCol w="9021445"/>
              </a:tblGrid>
              <a:tr h="670560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altLang="en-US" sz="4000" b="1">
                          <a:solidFill>
                            <a:schemeClr val="tx1"/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华文中宋" panose="02010600040101010101" pitchFamily="2" charset="-122"/>
                        </a:rPr>
                        <a:t>考点</a:t>
                      </a:r>
                      <a:endParaRPr lang="zh-CN" altLang="en-US" sz="4000" b="1">
                        <a:solidFill>
                          <a:schemeClr val="tx1"/>
                        </a:solidFill>
                        <a:latin typeface="黑体" panose="02010609060101010101" charset="-122"/>
                        <a:ea typeface="黑体" panose="02010609060101010101" charset="-122"/>
                        <a:cs typeface="华文中宋" panose="02010600040101010101" pitchFamily="2" charset="-122"/>
                      </a:endParaRPr>
                    </a:p>
                  </a:txBody>
                  <a:tcPr marL="68556" marR="68556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altLang="en-US" sz="4800" b="1">
                          <a:solidFill>
                            <a:schemeClr val="tx1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考情</a:t>
                      </a:r>
                      <a:endParaRPr lang="zh-CN" altLang="en-US" sz="4800" b="1">
                        <a:solidFill>
                          <a:schemeClr val="tx1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56" marR="68556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8640">
                <a:tc>
                  <a:txBody>
                    <a:bodyPr vert="horz" wrap="square"/>
                    <a:lstStyle/>
                    <a:p>
                      <a:pPr algn="ctr" fontAlgn="auto">
                        <a:lnSpc>
                          <a:spcPct val="150000"/>
                        </a:lnSpc>
                      </a:pPr>
                      <a:r>
                        <a:rPr lang="zh-CN" altLang="en-US" sz="2400">
                          <a:solidFill>
                            <a:schemeClr val="tx1"/>
                          </a:solidFill>
                          <a:latin typeface="黑体" panose="02010609060101010101" charset="-122"/>
                          <a:ea typeface="黑体" panose="02010609060101010101" charset="-122"/>
                          <a:sym typeface="+mn-ea"/>
                        </a:rPr>
                        <a:t>贯彻新发展理念</a:t>
                      </a:r>
                      <a:endParaRPr lang="zh-CN" altLang="en-US" sz="2400" b="1" kern="100">
                        <a:solidFill>
                          <a:schemeClr val="tx1"/>
                        </a:solidFill>
                        <a:effectLst/>
                        <a:latin typeface="黑体" panose="02010609060101010101" charset="-122"/>
                        <a:ea typeface="黑体" panose="02010609060101010101" charset="-122"/>
                        <a:cs typeface="微软雅黑" panose="020b0503020204020204" charset="-122"/>
                        <a:sym typeface="+mn-ea"/>
                      </a:endParaRPr>
                    </a:p>
                  </a:txBody>
                  <a:tcPr marL="68556" marR="68556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zh-CN" sz="2800" b="1">
                          <a:solidFill>
                            <a:srgbClr val="FF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  <a:sym typeface="+mn-ea"/>
                        </a:rPr>
                        <a:t>202</a:t>
                      </a:r>
                      <a:r>
                        <a:rPr lang="en-US" altLang="zh-CN" sz="2800" b="1">
                          <a:solidFill>
                            <a:srgbClr val="FF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  <a:sym typeface="+mn-ea"/>
                        </a:rPr>
                        <a:t>2</a:t>
                      </a:r>
                      <a:r>
                        <a:rPr lang="zh-CN" sz="2800" b="1">
                          <a:solidFill>
                            <a:srgbClr val="FF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  <a:sym typeface="+mn-ea"/>
                        </a:rPr>
                        <a:t>·广东高考·T</a:t>
                      </a:r>
                      <a:r>
                        <a:rPr lang="en-US" altLang="zh-CN" sz="2800" b="1">
                          <a:solidFill>
                            <a:srgbClr val="FF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  <a:sym typeface="+mn-ea"/>
                        </a:rPr>
                        <a:t>4</a:t>
                      </a:r>
                      <a:r>
                        <a:rPr lang="zh-CN" altLang="en-US" sz="2800" b="1">
                          <a:solidFill>
                            <a:srgbClr val="FF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  <a:sym typeface="+mn-ea"/>
                        </a:rPr>
                        <a:t>、</a:t>
                      </a:r>
                      <a:r>
                        <a:rPr lang="zh-CN" sz="2800" b="1">
                          <a:solidFill>
                            <a:srgbClr val="FF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  <a:sym typeface="+mn-ea"/>
                        </a:rPr>
                        <a:t>202</a:t>
                      </a:r>
                      <a:r>
                        <a:rPr lang="en-US" altLang="zh-CN" sz="2800" b="1">
                          <a:solidFill>
                            <a:srgbClr val="FF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  <a:sym typeface="+mn-ea"/>
                        </a:rPr>
                        <a:t>1</a:t>
                      </a:r>
                      <a:r>
                        <a:rPr lang="zh-CN" sz="2800" b="1">
                          <a:solidFill>
                            <a:srgbClr val="FF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  <a:sym typeface="+mn-ea"/>
                        </a:rPr>
                        <a:t>·广东高考·T</a:t>
                      </a:r>
                      <a:r>
                        <a:rPr lang="en-US" altLang="zh-CN" sz="2800" b="1">
                          <a:solidFill>
                            <a:srgbClr val="FF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  <a:sym typeface="+mn-ea"/>
                        </a:rPr>
                        <a:t>1</a:t>
                      </a:r>
                      <a:endParaRPr lang="zh-CN" sz="2800" b="1">
                        <a:solidFill>
                          <a:srgbClr val="FF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  <a:sym typeface="+mn-ea"/>
                      </a:endParaRPr>
                    </a:p>
                    <a:p>
                      <a:pPr indent="0">
                        <a:buNone/>
                      </a:pPr>
                      <a:r>
                        <a:rPr lang="zh-CN" sz="2800" b="1">
                          <a:solidFill>
                            <a:schemeClr val="tx1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  <a:sym typeface="+mn-ea"/>
                        </a:rPr>
                        <a:t>2023·浙江6月高考·T1</a:t>
                      </a:r>
                      <a:r>
                        <a:rPr lang="en-US" altLang="zh-CN" sz="2800" b="1">
                          <a:solidFill>
                            <a:schemeClr val="tx1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  <a:sym typeface="+mn-ea"/>
                        </a:rPr>
                        <a:t>1</a:t>
                      </a:r>
                      <a:r>
                        <a:rPr lang="zh-CN" altLang="en-US" sz="2800" b="1">
                          <a:solidFill>
                            <a:schemeClr val="tx1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  <a:sym typeface="+mn-ea"/>
                        </a:rPr>
                        <a:t>、</a:t>
                      </a:r>
                      <a:r>
                        <a:rPr lang="zh-CN" sz="2800" b="1">
                          <a:solidFill>
                            <a:schemeClr val="tx1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  <a:sym typeface="+mn-ea"/>
                        </a:rPr>
                        <a:t>2023·浙江6月高考·T12</a:t>
                      </a:r>
                      <a:endParaRPr lang="zh-CN" sz="2800" b="1">
                        <a:solidFill>
                          <a:schemeClr val="tx1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  <a:sym typeface="+mn-ea"/>
                      </a:endParaRPr>
                    </a:p>
                    <a:p>
                      <a:pPr indent="0">
                        <a:buNone/>
                      </a:pPr>
                      <a:r>
                        <a:rPr lang="zh-CN" sz="2800" b="1">
                          <a:solidFill>
                            <a:schemeClr val="tx1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  <a:sym typeface="+mn-ea"/>
                        </a:rPr>
                        <a:t>2023·山东高考·T3</a:t>
                      </a:r>
                      <a:endParaRPr lang="zh-CN" sz="2800" b="1">
                        <a:solidFill>
                          <a:schemeClr val="tx1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  <a:sym typeface="+mn-ea"/>
                      </a:endParaRPr>
                    </a:p>
                  </a:txBody>
                  <a:tcPr marL="68556" marR="68556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92405">
                <a:tc>
                  <a:txBody>
                    <a:bodyPr vert="horz" wrap="square"/>
                    <a:lstStyle/>
                    <a:p>
                      <a:pPr algn="ctr" fontAlgn="auto">
                        <a:lnSpc>
                          <a:spcPct val="100000"/>
                        </a:lnSpc>
                      </a:pPr>
                      <a:endParaRPr lang="zh-CN" altLang="en-US" sz="2400" noProof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黑体" panose="02010609060101010101" charset="-122"/>
                        <a:ea typeface="黑体" panose="02010609060101010101" charset="-122"/>
                        <a:sym typeface="+mn-ea"/>
                      </a:endParaRPr>
                    </a:p>
                    <a:p>
                      <a:pPr algn="ctr" fontAlgn="auto">
                        <a:lnSpc>
                          <a:spcPct val="100000"/>
                        </a:lnSpc>
                      </a:pPr>
                      <a:endParaRPr lang="zh-CN" altLang="en-US" sz="2400" noProof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黑体" panose="02010609060101010101" charset="-122"/>
                        <a:ea typeface="黑体" panose="02010609060101010101" charset="-122"/>
                        <a:sym typeface="+mn-ea"/>
                      </a:endParaRPr>
                    </a:p>
                    <a:p>
                      <a:pPr algn="ctr" fontAlgn="auto">
                        <a:lnSpc>
                          <a:spcPct val="100000"/>
                        </a:lnSpc>
                      </a:pPr>
                      <a:endParaRPr lang="zh-CN" altLang="en-US" sz="2400" noProof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黑体" panose="02010609060101010101" charset="-122"/>
                        <a:ea typeface="黑体" panose="02010609060101010101" charset="-122"/>
                        <a:sym typeface="+mn-ea"/>
                      </a:endParaRPr>
                    </a:p>
                    <a:p>
                      <a:pPr algn="ctr" fontAlgn="auto">
                        <a:lnSpc>
                          <a:spcPct val="100000"/>
                        </a:lnSpc>
                      </a:pPr>
                      <a:r>
                        <a:rPr lang="zh-CN" altLang="en-US" sz="2400" noProof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黑体" panose="02010609060101010101" charset="-122"/>
                          <a:ea typeface="黑体" panose="02010609060101010101" charset="-122"/>
                          <a:sym typeface="+mn-ea"/>
                        </a:rPr>
                        <a:t>推动高质量发展</a:t>
                      </a:r>
                      <a:endParaRPr lang="zh-CN" altLang="en-US" sz="2400" b="1" kern="100" noProof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黑体" panose="02010609060101010101" charset="-122"/>
                        <a:ea typeface="黑体" panose="02010609060101010101" charset="-122"/>
                        <a:cs typeface="微软雅黑" panose="020b0503020204020204" charset="-122"/>
                        <a:sym typeface="+mn-ea"/>
                      </a:endParaRPr>
                    </a:p>
                  </a:txBody>
                  <a:tcPr marL="68556" marR="68556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buClrTx/>
                        <a:buSzTx/>
                        <a:buFontTx/>
                        <a:buNone/>
                      </a:pPr>
                      <a:r>
                        <a:rPr lang="zh-CN" sz="2800" b="1">
                          <a:solidFill>
                            <a:schemeClr val="tx1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  <a:sym typeface="+mn-ea"/>
                        </a:rPr>
                        <a:t>2023·山东高考·T2、20</a:t>
                      </a:r>
                      <a:r>
                        <a:rPr lang="en-US" altLang="zh-CN" sz="2800" b="1">
                          <a:solidFill>
                            <a:schemeClr val="tx1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  <a:sym typeface="+mn-ea"/>
                        </a:rPr>
                        <a:t>17</a:t>
                      </a:r>
                      <a:r>
                        <a:rPr lang="zh-CN" sz="2800" b="1">
                          <a:solidFill>
                            <a:schemeClr val="tx1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  <a:sym typeface="+mn-ea"/>
                        </a:rPr>
                        <a:t>·新课标·T</a:t>
                      </a:r>
                      <a:r>
                        <a:rPr lang="en-US" altLang="zh-CN" sz="2800" b="1">
                          <a:solidFill>
                            <a:schemeClr val="tx1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  <a:sym typeface="+mn-ea"/>
                        </a:rPr>
                        <a:t>14</a:t>
                      </a:r>
                      <a:endParaRPr lang="en-US" altLang="zh-CN" sz="2800" b="1">
                        <a:solidFill>
                          <a:schemeClr val="tx1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  <a:sym typeface="+mn-ea"/>
                      </a:endParaRPr>
                    </a:p>
                    <a:p>
                      <a:pPr algn="l">
                        <a:buClrTx/>
                        <a:buSzTx/>
                        <a:buFontTx/>
                        <a:buNone/>
                      </a:pPr>
                      <a:r>
                        <a:rPr lang="en-US" altLang="zh-CN" sz="2800" b="1">
                          <a:solidFill>
                            <a:schemeClr val="tx1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  <a:sym typeface="+mn-ea"/>
                        </a:rPr>
                        <a:t>2021·</a:t>
                      </a:r>
                      <a:r>
                        <a:rPr lang="zh-CN" altLang="en-US" sz="2800" b="1">
                          <a:solidFill>
                            <a:schemeClr val="tx1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  <a:sym typeface="+mn-ea"/>
                        </a:rPr>
                        <a:t>湖南</a:t>
                      </a:r>
                      <a:r>
                        <a:rPr lang="en-US" altLang="zh-CN" sz="2800" b="1">
                          <a:solidFill>
                            <a:schemeClr val="tx1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  <a:sym typeface="+mn-ea"/>
                        </a:rPr>
                        <a:t>高考·T3</a:t>
                      </a:r>
                      <a:r>
                        <a:rPr lang="zh-CN" altLang="en-US" sz="2800" b="1">
                          <a:solidFill>
                            <a:schemeClr val="tx1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  <a:sym typeface="+mn-ea"/>
                        </a:rPr>
                        <a:t>、</a:t>
                      </a:r>
                      <a:r>
                        <a:rPr lang="zh-CN" sz="2800" b="1">
                          <a:solidFill>
                            <a:srgbClr val="FF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  <a:sym typeface="+mn-ea"/>
                        </a:rPr>
                        <a:t>202</a:t>
                      </a:r>
                      <a:r>
                        <a:rPr lang="en-US" altLang="zh-CN" sz="2800" b="1">
                          <a:solidFill>
                            <a:srgbClr val="FF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  <a:sym typeface="+mn-ea"/>
                        </a:rPr>
                        <a:t>2</a:t>
                      </a:r>
                      <a:r>
                        <a:rPr lang="zh-CN" sz="2800" b="1">
                          <a:solidFill>
                            <a:srgbClr val="FF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  <a:sym typeface="+mn-ea"/>
                        </a:rPr>
                        <a:t>·广东高考·T</a:t>
                      </a:r>
                      <a:r>
                        <a:rPr lang="en-US" altLang="zh-CN" sz="2800" b="1">
                          <a:solidFill>
                            <a:srgbClr val="FF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  <a:sym typeface="+mn-ea"/>
                        </a:rPr>
                        <a:t>5</a:t>
                      </a:r>
                      <a:endParaRPr lang="en-US" altLang="zh-CN" sz="2800" b="1">
                        <a:solidFill>
                          <a:schemeClr val="tx1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  <a:sym typeface="+mn-ea"/>
                      </a:endParaRPr>
                    </a:p>
                    <a:p>
                      <a:pPr algn="l">
                        <a:buClrTx/>
                        <a:buSzTx/>
                        <a:buFontTx/>
                        <a:buNone/>
                      </a:pPr>
                      <a:r>
                        <a:rPr lang="zh-CN" sz="2800" b="1">
                          <a:solidFill>
                            <a:schemeClr val="tx1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  <a:sym typeface="+mn-ea"/>
                        </a:rPr>
                        <a:t>202</a:t>
                      </a:r>
                      <a:r>
                        <a:rPr lang="en-US" altLang="zh-CN" sz="2800" b="1">
                          <a:solidFill>
                            <a:schemeClr val="tx1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  <a:sym typeface="+mn-ea"/>
                        </a:rPr>
                        <a:t>2</a:t>
                      </a:r>
                      <a:r>
                        <a:rPr lang="zh-CN" sz="2800" b="1">
                          <a:solidFill>
                            <a:schemeClr val="tx1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  <a:sym typeface="+mn-ea"/>
                        </a:rPr>
                        <a:t>·全国甲卷·T</a:t>
                      </a:r>
                      <a:r>
                        <a:rPr lang="en-US" altLang="zh-CN" sz="2800" b="1">
                          <a:solidFill>
                            <a:schemeClr val="tx1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  <a:sym typeface="+mn-ea"/>
                        </a:rPr>
                        <a:t>14</a:t>
                      </a:r>
                      <a:r>
                        <a:rPr lang="zh-CN" altLang="en-US" sz="2800" b="1">
                          <a:solidFill>
                            <a:schemeClr val="tx1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  <a:sym typeface="+mn-ea"/>
                        </a:rPr>
                        <a:t>、2023·北京高考·T12</a:t>
                      </a:r>
                      <a:endParaRPr lang="zh-CN" altLang="en-US" sz="2800" b="1">
                        <a:solidFill>
                          <a:schemeClr val="tx1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  <a:sym typeface="+mn-ea"/>
                      </a:endParaRPr>
                    </a:p>
                    <a:p>
                      <a:pPr algn="l">
                        <a:buClrTx/>
                        <a:buSzTx/>
                        <a:buFontTx/>
                        <a:buNone/>
                      </a:pPr>
                      <a:r>
                        <a:rPr lang="en-US" altLang="zh-CN" sz="2800" b="1">
                          <a:solidFill>
                            <a:schemeClr val="tx1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  <a:sym typeface="+mn-ea"/>
                        </a:rPr>
                        <a:t>2023·河北高考·T2</a:t>
                      </a:r>
                      <a:r>
                        <a:rPr lang="zh-CN" altLang="en-US" sz="2800" b="1">
                          <a:solidFill>
                            <a:schemeClr val="tx1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  <a:sym typeface="+mn-ea"/>
                        </a:rPr>
                        <a:t>、2023·湖南高考·T5</a:t>
                      </a:r>
                      <a:endParaRPr lang="zh-CN" altLang="en-US" sz="2800" b="1">
                        <a:solidFill>
                          <a:schemeClr val="tx1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  <a:sym typeface="+mn-ea"/>
                      </a:endParaRPr>
                    </a:p>
                    <a:p>
                      <a:pPr algn="l">
                        <a:buClrTx/>
                        <a:buSzTx/>
                        <a:buFontTx/>
                        <a:buNone/>
                      </a:pPr>
                      <a:r>
                        <a:rPr lang="en-US" altLang="zh-CN" sz="2800" b="1">
                          <a:solidFill>
                            <a:schemeClr val="tx1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  <a:sym typeface="+mn-ea"/>
                        </a:rPr>
                        <a:t>2023·湖北高考·T2</a:t>
                      </a:r>
                      <a:r>
                        <a:rPr lang="zh-CN" altLang="en-US" sz="2800" b="1">
                          <a:solidFill>
                            <a:schemeClr val="tx1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  <a:sym typeface="+mn-ea"/>
                        </a:rPr>
                        <a:t>、2023·湖北高考·T3</a:t>
                      </a:r>
                      <a:endParaRPr lang="zh-CN" altLang="en-US" sz="2800" b="1">
                        <a:solidFill>
                          <a:schemeClr val="tx1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  <a:sym typeface="+mn-ea"/>
                      </a:endParaRPr>
                    </a:p>
                    <a:p>
                      <a:pPr algn="l">
                        <a:buClrTx/>
                        <a:buSzTx/>
                        <a:buFontTx/>
                        <a:buNone/>
                      </a:pPr>
                      <a:r>
                        <a:rPr lang="zh-CN" altLang="en-US" sz="2800" b="1">
                          <a:solidFill>
                            <a:srgbClr val="FF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  <a:sym typeface="+mn-ea"/>
                        </a:rPr>
                        <a:t>2023·广东高考·T5</a:t>
                      </a:r>
                      <a:r>
                        <a:rPr lang="zh-CN" altLang="en-US" sz="2800" b="1">
                          <a:solidFill>
                            <a:schemeClr val="tx1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  <a:sym typeface="+mn-ea"/>
                        </a:rPr>
                        <a:t>、2023·重庆高考·T4</a:t>
                      </a:r>
                      <a:endParaRPr lang="zh-CN" altLang="en-US" sz="2800" b="1">
                        <a:solidFill>
                          <a:schemeClr val="tx1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  <a:sym typeface="+mn-ea"/>
                      </a:endParaRPr>
                    </a:p>
                  </a:txBody>
                  <a:tcPr marL="68556" marR="68556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5" name="文本框 4" title=""/>
          <p:cNvSpPr txBox="1"/>
          <p:nvPr>
            <p:custDataLst>
              <p:tags r:id="rId4"/>
            </p:custDataLst>
          </p:nvPr>
        </p:nvSpPr>
        <p:spPr>
          <a:xfrm>
            <a:off x="4189730" y="0"/>
            <a:ext cx="4365625" cy="76835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400" b="1" noProof="0">
                <a:ln>
                  <a:noFill/>
                </a:ln>
                <a:effectLst/>
                <a:highlight>
                  <a:srgbClr val="FFFF00"/>
                </a:highlight>
                <a:uLnTx/>
                <a:uFillTx/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我国经济的发展</a:t>
            </a:r>
            <a:endParaRPr lang="zh-CN" altLang="en-US" sz="4400" b="1" noProof="0">
              <a:ln>
                <a:noFill/>
              </a:ln>
              <a:solidFill>
                <a:srgbClr val="1D41D5"/>
              </a:solidFill>
              <a:effectLst/>
              <a:highlight>
                <a:srgbClr val="FFFF00"/>
              </a:highlight>
              <a:uLnTx/>
              <a:uFillTx/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</p:txBody>
      </p:sp>
      <p:sp>
        <p:nvSpPr>
          <p:cNvPr id="2" name="文本框 1" title=""/>
          <p:cNvSpPr txBox="1"/>
          <p:nvPr>
            <p:custDataLst>
              <p:tags r:id="rId5"/>
            </p:custDataLst>
          </p:nvPr>
        </p:nvSpPr>
        <p:spPr>
          <a:xfrm>
            <a:off x="594995" y="5996940"/>
            <a:ext cx="6096000" cy="5835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00000"/>
              </a:lnSpc>
            </a:pPr>
            <a:r>
              <a:rPr lang="zh-CN" altLang="en-US" sz="320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黑体" panose="02010609060101010101" charset="-122"/>
                <a:ea typeface="黑体" panose="02010609060101010101" charset="-122"/>
                <a:sym typeface="+mn-ea"/>
              </a:rPr>
              <a:t>本模块高考真题较多，简单列举</a:t>
            </a:r>
            <a:endParaRPr lang="zh-CN" altLang="en-US" sz="320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黑体" panose="02010609060101010101" charset="-122"/>
              <a:ea typeface="黑体" panose="02010609060101010101" charset="-122"/>
              <a:sym typeface="+mn-ea"/>
            </a:endParaRPr>
          </a:p>
        </p:txBody>
      </p:sp>
      <p:sp>
        <p:nvSpPr>
          <p:cNvPr id="6" name="TextBox 25" title=""/>
          <p:cNvSpPr txBox="1"/>
          <p:nvPr>
            <p:custDataLst>
              <p:tags r:id="rId6"/>
            </p:custDataLst>
          </p:nvPr>
        </p:nvSpPr>
        <p:spPr>
          <a:xfrm>
            <a:off x="0" y="19050"/>
            <a:ext cx="2397125" cy="66167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 spc="30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考点考情</a:t>
            </a:r>
            <a:endParaRPr lang="zh-CN" altLang="en-US" sz="3600" b="1" spc="300">
              <a:solidFill>
                <a:srgbClr val="FF0000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graphicFrame>
        <p:nvGraphicFramePr>
          <p:cNvPr id="3" name="表格 2" title=""/>
          <p:cNvGraphicFramePr>
            <a:graphicFrameLocks noGrp="1"/>
          </p:cNvGraphicFramePr>
          <p:nvPr>
            <p:custDataLst>
              <p:tags r:id="rId3"/>
            </p:custDataLst>
          </p:nvPr>
        </p:nvGraphicFramePr>
        <p:xfrm>
          <a:off x="2081" y="1096442"/>
          <a:ext cx="12095480" cy="3779520"/>
        </p:xfrm>
        <a:graphic>
          <a:graphicData uri="http://schemas.openxmlformats.org/drawingml/2006/table">
            <a:tbl>
              <a:tblPr/>
              <a:tblGrid>
                <a:gridCol w="3074035"/>
                <a:gridCol w="9021445"/>
              </a:tblGrid>
              <a:tr h="670560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altLang="en-US" sz="4000" b="1">
                          <a:solidFill>
                            <a:schemeClr val="tx1"/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华文中宋" panose="02010600040101010101" pitchFamily="2" charset="-122"/>
                        </a:rPr>
                        <a:t>考点</a:t>
                      </a:r>
                      <a:endParaRPr lang="zh-CN" altLang="en-US" sz="4000" b="1">
                        <a:solidFill>
                          <a:schemeClr val="tx1"/>
                        </a:solidFill>
                        <a:latin typeface="黑体" panose="02010609060101010101" charset="-122"/>
                        <a:ea typeface="黑体" panose="02010609060101010101" charset="-122"/>
                        <a:cs typeface="华文中宋" panose="02010600040101010101" pitchFamily="2" charset="-122"/>
                      </a:endParaRPr>
                    </a:p>
                  </a:txBody>
                  <a:tcPr marL="68556" marR="68556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altLang="en-US" sz="4800" b="1">
                          <a:solidFill>
                            <a:schemeClr val="tx1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考情</a:t>
                      </a:r>
                      <a:endParaRPr lang="zh-CN" altLang="en-US" sz="4800" b="1">
                        <a:solidFill>
                          <a:schemeClr val="tx1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56" marR="68556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92405">
                <a:tc>
                  <a:txBody>
                    <a:bodyPr vert="horz" wrap="square"/>
                    <a:lstStyle/>
                    <a:p>
                      <a:pPr algn="ctr" fontAlgn="auto">
                        <a:lnSpc>
                          <a:spcPct val="150000"/>
                        </a:lnSpc>
                      </a:pPr>
                      <a:r>
                        <a:rPr lang="zh-CN" altLang="en-US" sz="2400" b="1">
                          <a:solidFill>
                            <a:schemeClr val="tx1"/>
                          </a:solidFill>
                          <a:latin typeface="Arial" pitchFamily="34" charset="0"/>
                          <a:sym typeface="+mn-ea"/>
                        </a:rPr>
                        <a:t>认识经济全球化</a:t>
                      </a:r>
                      <a:endParaRPr lang="zh-CN" altLang="en-US" sz="2400" b="1" kern="10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微软雅黑" panose="020b0503020204020204" charset="-122"/>
                        <a:cs typeface="微软雅黑" panose="020b0503020204020204" charset="-122"/>
                        <a:sym typeface="+mn-ea"/>
                      </a:endParaRPr>
                    </a:p>
                  </a:txBody>
                  <a:tcPr marL="68556" marR="68556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sz="2800" b="1">
                          <a:solidFill>
                            <a:schemeClr val="tx1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2020·天津高考</a:t>
                      </a:r>
                      <a:r>
                        <a:rPr lang="zh-CN" sz="2800" b="1">
                          <a:solidFill>
                            <a:schemeClr val="tx1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、2020课标Ⅲ,</a:t>
                      </a:r>
                      <a:r>
                        <a:rPr lang="en-US" altLang="zh-CN" sz="2800" b="1">
                          <a:solidFill>
                            <a:schemeClr val="tx1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T</a:t>
                      </a:r>
                      <a:r>
                        <a:rPr lang="zh-CN" sz="2800" b="1">
                          <a:solidFill>
                            <a:schemeClr val="tx1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15、2018天津，</a:t>
                      </a:r>
                      <a:r>
                        <a:rPr lang="en-US" altLang="zh-CN" sz="2800" b="1">
                          <a:solidFill>
                            <a:schemeClr val="tx1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T</a:t>
                      </a:r>
                      <a:r>
                        <a:rPr lang="zh-CN" sz="2800" b="1">
                          <a:solidFill>
                            <a:schemeClr val="tx1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1</a:t>
                      </a:r>
                      <a:endParaRPr lang="zh-CN" sz="2800" b="1">
                        <a:solidFill>
                          <a:schemeClr val="tx1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  <a:p>
                      <a:pPr indent="0">
                        <a:buNone/>
                      </a:pPr>
                      <a:r>
                        <a:rPr lang="zh-CN" sz="2800" b="1">
                          <a:solidFill>
                            <a:schemeClr val="tx1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2021河北</a:t>
                      </a:r>
                      <a:r>
                        <a:rPr sz="2800" b="1">
                          <a:solidFill>
                            <a:schemeClr val="tx1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  <a:sym typeface="+mn-ea"/>
                        </a:rPr>
                        <a:t>·</a:t>
                      </a:r>
                      <a:r>
                        <a:rPr lang="en-US" altLang="zh-CN" sz="2800" b="1">
                          <a:solidFill>
                            <a:schemeClr val="tx1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T</a:t>
                      </a:r>
                      <a:r>
                        <a:rPr lang="zh-CN" sz="2800" b="1">
                          <a:solidFill>
                            <a:schemeClr val="tx1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4、</a:t>
                      </a:r>
                      <a:r>
                        <a:rPr lang="zh-CN" sz="2800" b="1">
                          <a:solidFill>
                            <a:schemeClr val="tx1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  <a:sym typeface="+mn-ea"/>
                        </a:rPr>
                        <a:t>2023</a:t>
                      </a:r>
                      <a:r>
                        <a:rPr sz="2800" b="1">
                          <a:solidFill>
                            <a:schemeClr val="tx1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  <a:sym typeface="+mn-ea"/>
                        </a:rPr>
                        <a:t>·</a:t>
                      </a:r>
                      <a:r>
                        <a:rPr lang="zh-CN" sz="2800" b="1">
                          <a:solidFill>
                            <a:schemeClr val="tx1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  <a:sym typeface="+mn-ea"/>
                        </a:rPr>
                        <a:t>辽宁</a:t>
                      </a:r>
                      <a:r>
                        <a:rPr sz="2800" b="1">
                          <a:solidFill>
                            <a:schemeClr val="tx1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  <a:sym typeface="+mn-ea"/>
                        </a:rPr>
                        <a:t>·</a:t>
                      </a:r>
                      <a:r>
                        <a:rPr lang="zh-CN" sz="2800" b="1">
                          <a:solidFill>
                            <a:schemeClr val="tx1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  <a:sym typeface="+mn-ea"/>
                        </a:rPr>
                        <a:t>T12、2023·全国乙卷·T14</a:t>
                      </a:r>
                      <a:endParaRPr lang="zh-CN" sz="2800" b="1">
                        <a:solidFill>
                          <a:schemeClr val="tx1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  <a:sym typeface="+mn-ea"/>
                      </a:endParaRPr>
                    </a:p>
                  </a:txBody>
                  <a:tcPr marL="68556" marR="68556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92405">
                <a:tc>
                  <a:txBody>
                    <a:bodyPr vert="horz" wrap="square"/>
                    <a:lstStyle/>
                    <a:p>
                      <a:pPr algn="ctr" fontAlgn="auto">
                        <a:lnSpc>
                          <a:spcPct val="100000"/>
                        </a:lnSpc>
                      </a:pPr>
                      <a:r>
                        <a:rPr lang="zh-CN" altLang="en-US" sz="2400" b="1">
                          <a:solidFill>
                            <a:schemeClr val="tx1"/>
                          </a:solidFill>
                          <a:latin typeface="Arial" pitchFamily="34" charset="0"/>
                          <a:sym typeface="+mn-ea"/>
                        </a:rPr>
                        <a:t>日益开放的世界经济</a:t>
                      </a:r>
                      <a:endParaRPr lang="zh-CN" altLang="en-US" sz="2400" b="1" kern="10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微软雅黑" panose="020b0503020204020204" charset="-122"/>
                        <a:cs typeface="微软雅黑" panose="020b0503020204020204" charset="-122"/>
                        <a:sym typeface="+mn-ea"/>
                      </a:endParaRPr>
                    </a:p>
                  </a:txBody>
                  <a:tcPr marL="68556" marR="68556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buClrTx/>
                        <a:buSzTx/>
                        <a:buFontTx/>
                        <a:buNone/>
                      </a:pPr>
                      <a:r>
                        <a:rPr lang="zh-CN" sz="2800" b="1">
                          <a:solidFill>
                            <a:schemeClr val="tx1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  <a:sym typeface="+mn-ea"/>
                        </a:rPr>
                        <a:t>2023</a:t>
                      </a:r>
                      <a:r>
                        <a:rPr sz="2800" b="1">
                          <a:solidFill>
                            <a:schemeClr val="tx1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  <a:sym typeface="+mn-ea"/>
                        </a:rPr>
                        <a:t>·</a:t>
                      </a:r>
                      <a:r>
                        <a:rPr lang="zh-CN" sz="2800" b="1">
                          <a:solidFill>
                            <a:schemeClr val="tx1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  <a:sym typeface="+mn-ea"/>
                        </a:rPr>
                        <a:t>湖北</a:t>
                      </a:r>
                      <a:r>
                        <a:rPr sz="2800" b="1">
                          <a:solidFill>
                            <a:schemeClr val="tx1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  <a:sym typeface="+mn-ea"/>
                        </a:rPr>
                        <a:t>·</a:t>
                      </a:r>
                      <a:r>
                        <a:rPr lang="zh-CN" sz="2800" b="1">
                          <a:solidFill>
                            <a:schemeClr val="tx1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  <a:sym typeface="+mn-ea"/>
                        </a:rPr>
                        <a:t>T3、2021·河北高考、2020·全国Ⅱ</a:t>
                      </a:r>
                      <a:endParaRPr lang="zh-CN" sz="2800" b="1">
                        <a:solidFill>
                          <a:schemeClr val="tx1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  <a:sym typeface="+mn-ea"/>
                      </a:endParaRPr>
                    </a:p>
                  </a:txBody>
                  <a:tcPr marL="68556" marR="68556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92405">
                <a:tc>
                  <a:txBody>
                    <a:bodyPr vert="horz" wrap="square"/>
                    <a:lstStyle/>
                    <a:p>
                      <a:pPr algn="ctr" fontAlgn="auto">
                        <a:lnSpc>
                          <a:spcPct val="150000"/>
                        </a:lnSpc>
                      </a:pPr>
                      <a:r>
                        <a:rPr lang="zh-CN" altLang="en-US" sz="2400" b="1">
                          <a:solidFill>
                            <a:schemeClr val="tx1"/>
                          </a:solidFill>
                          <a:latin typeface="Arial" pitchFamily="34" charset="0"/>
                          <a:sym typeface="+mn-ea"/>
                        </a:rPr>
                        <a:t>开放是当代中国的鲜明标识</a:t>
                      </a:r>
                      <a:endParaRPr lang="zh-CN" altLang="en-US" sz="2400" b="1">
                        <a:solidFill>
                          <a:schemeClr val="tx1"/>
                        </a:solidFill>
                        <a:latin typeface="Arial" pitchFamily="34" charset="0"/>
                        <a:sym typeface="+mn-ea"/>
                      </a:endParaRPr>
                    </a:p>
                  </a:txBody>
                  <a:tcPr marL="68556" marR="68556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sz="2800" b="1">
                          <a:solidFill>
                            <a:schemeClr val="tx1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2021·天津高考</a:t>
                      </a:r>
                      <a:r>
                        <a:rPr lang="zh-CN" sz="2800" b="1">
                          <a:solidFill>
                            <a:schemeClr val="tx1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、2021·全国乙卷、2021·湖北</a:t>
                      </a:r>
                      <a:r>
                        <a:rPr lang="zh-CN" sz="2800" b="1">
                          <a:solidFill>
                            <a:schemeClr val="tx1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  <a:sym typeface="+mn-ea"/>
                        </a:rPr>
                        <a:t>·</a:t>
                      </a:r>
                      <a:r>
                        <a:rPr lang="en-US" altLang="zh-CN" sz="2800" b="1">
                          <a:solidFill>
                            <a:schemeClr val="tx1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  <a:sym typeface="+mn-ea"/>
                        </a:rPr>
                        <a:t>T</a:t>
                      </a:r>
                      <a:r>
                        <a:rPr lang="zh-CN" sz="2800" b="1">
                          <a:solidFill>
                            <a:schemeClr val="tx1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5</a:t>
                      </a:r>
                      <a:endParaRPr lang="zh-CN" sz="2800" b="1">
                        <a:solidFill>
                          <a:schemeClr val="tx1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  <a:p>
                      <a:pPr indent="0">
                        <a:buNone/>
                      </a:pPr>
                      <a:r>
                        <a:rPr lang="zh-CN" sz="2800" b="1">
                          <a:solidFill>
                            <a:srgbClr val="FF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2022·广东高考</a:t>
                      </a:r>
                      <a:r>
                        <a:rPr lang="zh-CN" sz="2800" b="1">
                          <a:solidFill>
                            <a:schemeClr val="tx1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、2021</a:t>
                      </a:r>
                      <a:r>
                        <a:rPr lang="zh-CN" sz="2800" b="1">
                          <a:solidFill>
                            <a:schemeClr val="tx1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  <a:sym typeface="+mn-ea"/>
                        </a:rPr>
                        <a:t>·</a:t>
                      </a:r>
                      <a:r>
                        <a:rPr lang="zh-CN" sz="2800" b="1">
                          <a:solidFill>
                            <a:schemeClr val="tx1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全国甲</a:t>
                      </a:r>
                      <a:r>
                        <a:rPr lang="zh-CN" sz="2800" b="1">
                          <a:solidFill>
                            <a:schemeClr val="tx1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  <a:sym typeface="+mn-ea"/>
                        </a:rPr>
                        <a:t>·</a:t>
                      </a:r>
                      <a:r>
                        <a:rPr lang="en-US" altLang="zh-CN" sz="2800" b="1">
                          <a:solidFill>
                            <a:schemeClr val="tx1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  <a:sym typeface="+mn-ea"/>
                        </a:rPr>
                        <a:t>T</a:t>
                      </a:r>
                      <a:r>
                        <a:rPr lang="zh-CN" sz="2800" b="1">
                          <a:solidFill>
                            <a:schemeClr val="tx1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15、</a:t>
                      </a:r>
                      <a:endParaRPr lang="zh-CN" sz="2800" b="1">
                        <a:solidFill>
                          <a:schemeClr val="tx1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  <a:p>
                      <a:pPr indent="0">
                        <a:buNone/>
                      </a:pPr>
                      <a:r>
                        <a:rPr lang="zh-CN" sz="2800" b="1">
                          <a:solidFill>
                            <a:schemeClr val="tx1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2023·山东高考·T7、</a:t>
                      </a:r>
                      <a:r>
                        <a:rPr lang="zh-CN" sz="2800" b="1">
                          <a:solidFill>
                            <a:schemeClr val="tx1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  <a:sym typeface="+mn-ea"/>
                        </a:rPr>
                        <a:t>2021·浙江6月选考</a:t>
                      </a:r>
                      <a:endParaRPr lang="zh-CN" sz="2800" b="1">
                        <a:solidFill>
                          <a:schemeClr val="tx1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  <a:p>
                      <a:pPr indent="0">
                        <a:buNone/>
                      </a:pPr>
                      <a:r>
                        <a:rPr lang="zh-CN" sz="2800" b="1">
                          <a:solidFill>
                            <a:schemeClr val="tx1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2023·全国新课标·T20、2022·浙江·高考、</a:t>
                      </a:r>
                      <a:endParaRPr lang="zh-CN" sz="2800" b="1">
                        <a:solidFill>
                          <a:schemeClr val="tx1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56" marR="68556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31520">
                <a:tc>
                  <a:txBody>
                    <a:bodyPr vert="horz" wrap="square"/>
                    <a:lstStyle/>
                    <a:p>
                      <a:pPr algn="ctr" fontAlgn="auto">
                        <a:lnSpc>
                          <a:spcPct val="100000"/>
                        </a:lnSpc>
                      </a:pPr>
                      <a:r>
                        <a:rPr lang="zh-CN" altLang="en-US" sz="2400" b="1">
                          <a:solidFill>
                            <a:schemeClr val="tx1"/>
                          </a:solidFill>
                          <a:latin typeface="Arial" pitchFamily="34" charset="0"/>
                          <a:sym typeface="+mn-ea"/>
                        </a:rPr>
                        <a:t>推动经济全球化发展</a:t>
                      </a:r>
                      <a:endParaRPr lang="zh-CN" altLang="en-US" sz="2400" b="1">
                        <a:solidFill>
                          <a:schemeClr val="tx1"/>
                        </a:solidFill>
                        <a:latin typeface="Arial" pitchFamily="34" charset="0"/>
                        <a:sym typeface="+mn-ea"/>
                      </a:endParaRPr>
                    </a:p>
                  </a:txBody>
                  <a:tcPr marL="68556" marR="68556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buClrTx/>
                        <a:buSzTx/>
                        <a:buFontTx/>
                        <a:buNone/>
                      </a:pPr>
                      <a:r>
                        <a:rPr lang="zh-CN" sz="2800" b="1">
                          <a:solidFill>
                            <a:schemeClr val="tx1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  <a:sym typeface="+mn-ea"/>
                        </a:rPr>
                        <a:t>2023·辽宁高考·T11、2021北京，10、2019·课标I·T</a:t>
                      </a:r>
                      <a:r>
                        <a:rPr lang="en-US" altLang="zh-CN" sz="2800" b="1">
                          <a:solidFill>
                            <a:schemeClr val="tx1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  <a:sym typeface="+mn-ea"/>
                        </a:rPr>
                        <a:t>38</a:t>
                      </a:r>
                      <a:r>
                        <a:rPr lang="zh-CN" sz="2800" b="1">
                          <a:solidFill>
                            <a:schemeClr val="tx1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  <a:sym typeface="+mn-ea"/>
                        </a:rPr>
                        <a:t>、2019·课标Ⅲ·T</a:t>
                      </a:r>
                      <a:r>
                        <a:rPr lang="en-US" altLang="zh-CN" sz="2800" b="1">
                          <a:solidFill>
                            <a:schemeClr val="tx1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  <a:sym typeface="+mn-ea"/>
                        </a:rPr>
                        <a:t>38</a:t>
                      </a:r>
                      <a:r>
                        <a:rPr lang="zh-CN" altLang="en-US" sz="2800" b="1">
                          <a:solidFill>
                            <a:schemeClr val="tx1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  <a:sym typeface="+mn-ea"/>
                        </a:rPr>
                        <a:t>、</a:t>
                      </a:r>
                      <a:r>
                        <a:rPr lang="zh-CN" sz="2800" b="1">
                          <a:solidFill>
                            <a:srgbClr val="FF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  <a:sym typeface="+mn-ea"/>
                        </a:rPr>
                        <a:t>2023·广东高考·T18</a:t>
                      </a:r>
                      <a:endParaRPr lang="zh-CN" sz="2800" b="1">
                        <a:solidFill>
                          <a:srgbClr val="FF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  <a:sym typeface="+mn-ea"/>
                      </a:endParaRPr>
                    </a:p>
                  </a:txBody>
                  <a:tcPr marL="68556" marR="68556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5" name="文本框 4" title=""/>
          <p:cNvSpPr txBox="1"/>
          <p:nvPr>
            <p:custDataLst>
              <p:tags r:id="rId4"/>
            </p:custDataLst>
          </p:nvPr>
        </p:nvSpPr>
        <p:spPr>
          <a:xfrm>
            <a:off x="4189730" y="0"/>
            <a:ext cx="3037840" cy="76835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400" b="1" noProof="0">
                <a:ln>
                  <a:noFill/>
                </a:ln>
                <a:effectLst/>
                <a:highlight>
                  <a:srgbClr val="FFFF00"/>
                </a:highlight>
                <a:uLnTx/>
                <a:uFillTx/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经济全球化</a:t>
            </a:r>
            <a:endParaRPr lang="zh-CN" altLang="en-US" sz="4400" b="1" noProof="0">
              <a:ln>
                <a:noFill/>
              </a:ln>
              <a:solidFill>
                <a:srgbClr val="1D41D5"/>
              </a:solidFill>
              <a:effectLst/>
              <a:highlight>
                <a:srgbClr val="FFFF00"/>
              </a:highlight>
              <a:uLnTx/>
              <a:uFillTx/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</p:txBody>
      </p:sp>
      <p:sp>
        <p:nvSpPr>
          <p:cNvPr id="6" name="TextBox 25" title=""/>
          <p:cNvSpPr txBox="1"/>
          <p:nvPr>
            <p:custDataLst>
              <p:tags r:id="rId5"/>
            </p:custDataLst>
          </p:nvPr>
        </p:nvSpPr>
        <p:spPr>
          <a:xfrm>
            <a:off x="0" y="19050"/>
            <a:ext cx="2397125" cy="66167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 spc="30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考点考情</a:t>
            </a:r>
            <a:endParaRPr lang="zh-CN" altLang="en-US" sz="3600" b="1" spc="300">
              <a:solidFill>
                <a:srgbClr val="FF0000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cxnSp>
        <p:nvCxnSpPr>
          <p:cNvPr id="4" name="直线连接符 3" title=""/>
          <p:cNvCxnSpPr/>
          <p:nvPr>
            <p:custDataLst>
              <p:tags r:id="rId4"/>
            </p:custDataLst>
          </p:nvPr>
        </p:nvCxnSpPr>
        <p:spPr>
          <a:xfrm>
            <a:off x="0" y="3329058"/>
            <a:ext cx="3794078" cy="0"/>
          </a:xfrm>
          <a:prstGeom prst="line">
            <a:avLst/>
          </a:prstGeom>
          <a:ln w="762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矩形 5" title=""/>
          <p:cNvSpPr/>
          <p:nvPr>
            <p:custDataLst>
              <p:tags r:id="rId5"/>
            </p:custDataLst>
          </p:nvPr>
        </p:nvSpPr>
        <p:spPr>
          <a:xfrm>
            <a:off x="593625" y="3633696"/>
            <a:ext cx="2380953" cy="70675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en-US" altLang="zh-CN" sz="4000">
                <a:solidFill>
                  <a:schemeClr val="bg1"/>
                </a:solidFill>
                <a:cs typeface="+mn-ea"/>
                <a:sym typeface="+mn-lt"/>
              </a:rPr>
              <a:t>PART</a:t>
            </a:r>
            <a:r>
              <a:rPr lang="zh-CN" altLang="en-US" sz="4000">
                <a:solidFill>
                  <a:schemeClr val="bg1"/>
                </a:solidFill>
                <a:cs typeface="+mn-ea"/>
                <a:sym typeface="+mn-lt"/>
              </a:rPr>
              <a:t> </a:t>
            </a:r>
            <a:r>
              <a:rPr lang="en-US" altLang="zh-CN" sz="4000">
                <a:solidFill>
                  <a:schemeClr val="bg1"/>
                </a:solidFill>
                <a:cs typeface="+mn-ea"/>
                <a:sym typeface="+mn-lt"/>
              </a:rPr>
              <a:t>ONE</a:t>
            </a:r>
            <a:endParaRPr lang="en-US" altLang="zh-CN" sz="4000">
              <a:solidFill>
                <a:schemeClr val="bg1"/>
              </a:solidFill>
              <a:cs typeface="+mn-ea"/>
              <a:sym typeface="+mn-lt"/>
            </a:endParaRPr>
          </a:p>
        </p:txBody>
      </p:sp>
      <p:sp>
        <p:nvSpPr>
          <p:cNvPr id="9" name="文本框 8" title=""/>
          <p:cNvSpPr txBox="1"/>
          <p:nvPr>
            <p:custDataLst>
              <p:tags r:id="rId6"/>
            </p:custDataLst>
          </p:nvPr>
        </p:nvSpPr>
        <p:spPr>
          <a:xfrm>
            <a:off x="847725" y="2449830"/>
            <a:ext cx="10653395" cy="155257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00000"/>
              </a:lnSpc>
            </a:pPr>
            <a:r>
              <a:rPr lang="en-US" altLang="zh-CN" sz="8000" b="1">
                <a:solidFill>
                  <a:schemeClr val="tx1"/>
                </a:solidFill>
                <a:latin typeface="+mn-ea"/>
                <a:sym typeface="+mn-ea"/>
              </a:rPr>
              <a:t>      </a:t>
            </a:r>
            <a:r>
              <a:rPr lang="zh-CN" altLang="en-US" sz="8000" b="1">
                <a:solidFill>
                  <a:schemeClr val="tx1"/>
                </a:solidFill>
                <a:latin typeface="+mn-ea"/>
                <a:sym typeface="+mn-ea"/>
              </a:rPr>
              <a:t>二、体系建构</a:t>
            </a:r>
            <a:endParaRPr lang="zh-CN" altLang="en-US" sz="8000" b="1">
              <a:solidFill>
                <a:schemeClr val="tx1"/>
              </a:solidFill>
              <a:latin typeface="+mn-ea"/>
              <a:sym typeface="+mn-ea"/>
            </a:endParaRPr>
          </a:p>
          <a:p>
            <a:pPr indent="0" algn="l" fontAlgn="auto">
              <a:lnSpc>
                <a:spcPct val="100000"/>
              </a:lnSpc>
            </a:pPr>
            <a:endParaRPr lang="zh-CN" altLang="en-US" sz="8000" b="1">
              <a:solidFill>
                <a:schemeClr val="tx1"/>
              </a:solidFill>
              <a:latin typeface="+mn-ea"/>
              <a:sym typeface="+mn-ea"/>
            </a:endParaRPr>
          </a:p>
          <a:p>
            <a:pPr algn="l" fontAlgn="auto">
              <a:lnSpc>
                <a:spcPct val="100000"/>
              </a:lnSpc>
              <a:buClrTx/>
              <a:buSzTx/>
              <a:buFontTx/>
            </a:pPr>
            <a:r>
              <a:rPr lang="en-US" altLang="zh-CN" sz="40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  </a:t>
            </a:r>
            <a:endParaRPr lang="zh-CN" altLang="en-US" sz="4000" b="1">
              <a:solidFill>
                <a:srgbClr val="FF0000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grpSp>
        <p:nvGrpSpPr>
          <p:cNvPr id="11" name="组合 10" title=""/>
          <p:cNvGrpSpPr/>
          <p:nvPr>
            <p:custDataLst>
              <p:tags r:id="rId3"/>
            </p:custDataLst>
          </p:nvPr>
        </p:nvGrpSpPr>
        <p:grpSpPr>
          <a:xfrm>
            <a:off x="396875" y="328295"/>
            <a:ext cx="11048365" cy="5905500"/>
            <a:chOff x="485289" y="1057626"/>
            <a:chExt cx="10700691" cy="5588950"/>
          </a:xfrm>
        </p:grpSpPr>
        <p:sp>
          <p:nvSpPr>
            <p:cNvPr id="55" name="矩形 54"/>
            <p:cNvSpPr/>
            <p:nvPr>
              <p:custDataLst>
                <p:tags r:id="rId4"/>
              </p:custDataLst>
            </p:nvPr>
          </p:nvSpPr>
          <p:spPr>
            <a:xfrm>
              <a:off x="4646811" y="3028270"/>
              <a:ext cx="904796" cy="872597"/>
            </a:xfrm>
            <a:prstGeom prst="rect">
              <a:avLst/>
            </a:prstGeom>
            <a:solidFill>
              <a:schemeClr val="bg1">
                <a:lumMod val="85000"/>
              </a:schemeClr>
            </a:solidFill>
            <a:ln>
              <a:solidFill>
                <a:schemeClr val="tx1"/>
              </a:solidFill>
            </a:ln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spcAft>
                  <a:spcPct val="0"/>
                </a:spcAft>
              </a:pPr>
              <a:r>
                <a:rPr lang="zh-CN" altLang="en-US" kern="100">
                  <a:latin typeface="Times New Roman" panose="02020603050405020304" charset="0"/>
                  <a:ea typeface="方正中等线简体" panose="03000509000000000000" pitchFamily="65" charset="-122"/>
                </a:rPr>
                <a:t>推动经</a:t>
              </a:r>
              <a:endParaRPr lang="zh-CN" altLang="en-US" kern="100">
                <a:latin typeface="Times New Roman" panose="02020603050405020304" charset="0"/>
                <a:ea typeface="方正中等线简体" panose="03000509000000000000" pitchFamily="65" charset="-122"/>
              </a:endParaRPr>
            </a:p>
            <a:p>
              <a:pPr algn="just">
                <a:spcAft>
                  <a:spcPct val="0"/>
                </a:spcAft>
              </a:pPr>
              <a:r>
                <a:rPr lang="zh-CN" altLang="en-US" kern="100">
                  <a:latin typeface="Times New Roman" panose="02020603050405020304" charset="0"/>
                  <a:ea typeface="方正中等线简体" panose="03000509000000000000" pitchFamily="65" charset="-122"/>
                </a:rPr>
                <a:t>济高质</a:t>
              </a:r>
              <a:endParaRPr lang="zh-CN" altLang="en-US" kern="100">
                <a:latin typeface="Times New Roman" panose="02020603050405020304" charset="0"/>
                <a:ea typeface="方正中等线简体" panose="03000509000000000000" pitchFamily="65" charset="-122"/>
              </a:endParaRPr>
            </a:p>
            <a:p>
              <a:pPr algn="just">
                <a:spcAft>
                  <a:spcPct val="0"/>
                </a:spcAft>
              </a:pPr>
              <a:r>
                <a:rPr lang="zh-CN" altLang="en-US" kern="100">
                  <a:latin typeface="Times New Roman" panose="02020603050405020304" charset="0"/>
                  <a:ea typeface="方正中等线简体" panose="03000509000000000000" pitchFamily="65" charset="-122"/>
                </a:rPr>
                <a:t>量发展</a:t>
              </a:r>
              <a:endParaRPr lang="zh-CN" altLang="zh-CN" kern="100">
                <a:effectLst/>
                <a:latin typeface="Times New Roman" panose="02020603050405020304" charset="0"/>
                <a:ea typeface="宋体" panose="02010600030101010101" pitchFamily="2" charset="-122"/>
              </a:endParaRPr>
            </a:p>
          </p:txBody>
        </p:sp>
        <p:sp>
          <p:nvSpPr>
            <p:cNvPr id="67" name="矩形 66"/>
            <p:cNvSpPr/>
            <p:nvPr>
              <p:custDataLst>
                <p:tags r:id="rId5"/>
              </p:custDataLst>
            </p:nvPr>
          </p:nvSpPr>
          <p:spPr>
            <a:xfrm>
              <a:off x="5086509" y="1883693"/>
              <a:ext cx="704316" cy="348558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kern="100">
                  <a:latin typeface="Times New Roman" panose="02020603050405020304" charset="0"/>
                  <a:ea typeface="方正中等线简体" panose="03000509000000000000" pitchFamily="65" charset="-122"/>
                </a:rPr>
                <a:t>要求</a:t>
              </a:r>
              <a:endParaRPr lang="zh-CN" altLang="en-US" kern="100">
                <a:latin typeface="Times New Roman" panose="02020603050405020304" charset="0"/>
                <a:ea typeface="方正中等线简体" panose="03000509000000000000" pitchFamily="65" charset="-122"/>
              </a:endParaRPr>
            </a:p>
          </p:txBody>
        </p:sp>
        <p:cxnSp>
          <p:nvCxnSpPr>
            <p:cNvPr id="124" name="直接箭头连接符 123"/>
            <p:cNvCxnSpPr>
              <a:stCxn id="130" idx="2"/>
            </p:cNvCxnSpPr>
            <p:nvPr>
              <p:custDataLst>
                <p:tags r:id="rId6"/>
              </p:custDataLst>
            </p:nvPr>
          </p:nvCxnSpPr>
          <p:spPr>
            <a:xfrm flipH="1">
              <a:off x="5111864" y="1406154"/>
              <a:ext cx="0" cy="1568630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25" name="直接箭头连接符 124"/>
            <p:cNvCxnSpPr/>
            <p:nvPr>
              <p:custDataLst>
                <p:tags r:id="rId7"/>
              </p:custDataLst>
            </p:nvPr>
          </p:nvCxnSpPr>
          <p:spPr>
            <a:xfrm flipH="1">
              <a:off x="6743278" y="3163158"/>
              <a:ext cx="0" cy="1519114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grpSp>
          <p:nvGrpSpPr>
            <p:cNvPr id="87" name="组合 86"/>
            <p:cNvGrpSpPr/>
            <p:nvPr>
              <p:custDataLst>
                <p:tags r:id="rId8"/>
              </p:custDataLst>
            </p:nvPr>
          </p:nvGrpSpPr>
          <p:grpSpPr>
            <a:xfrm>
              <a:off x="8089637" y="3069754"/>
              <a:ext cx="469146" cy="1377284"/>
              <a:chOff x="2062758" y="1701602"/>
              <a:chExt cx="1005655" cy="2952328"/>
            </a:xfrm>
          </p:grpSpPr>
          <p:cxnSp>
            <p:nvCxnSpPr>
              <p:cNvPr id="120" name="直接连接符 119"/>
              <p:cNvCxnSpPr/>
              <p:nvPr>
                <p:custDataLst>
                  <p:tags r:id="rId9"/>
                </p:custDataLst>
              </p:nvPr>
            </p:nvCxnSpPr>
            <p:spPr>
              <a:xfrm flipH="1">
                <a:off x="2566814" y="1701602"/>
                <a:ext cx="0" cy="2952328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21" name="直接连接符 120"/>
              <p:cNvCxnSpPr/>
              <p:nvPr>
                <p:custDataLst>
                  <p:tags r:id="rId10"/>
                </p:custDataLst>
              </p:nvPr>
            </p:nvCxnSpPr>
            <p:spPr>
              <a:xfrm>
                <a:off x="2566814" y="1701602"/>
                <a:ext cx="501599" cy="0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22" name="直接连接符 121"/>
              <p:cNvCxnSpPr/>
              <p:nvPr>
                <p:custDataLst>
                  <p:tags r:id="rId11"/>
                </p:custDataLst>
              </p:nvPr>
            </p:nvCxnSpPr>
            <p:spPr>
              <a:xfrm>
                <a:off x="2566814" y="4653930"/>
                <a:ext cx="501599" cy="0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23" name="直接连接符 122"/>
              <p:cNvCxnSpPr/>
              <p:nvPr>
                <p:custDataLst>
                  <p:tags r:id="rId12"/>
                </p:custDataLst>
              </p:nvPr>
            </p:nvCxnSpPr>
            <p:spPr>
              <a:xfrm>
                <a:off x="2062758" y="3177767"/>
                <a:ext cx="1003198" cy="0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  <p:sp>
          <p:nvSpPr>
            <p:cNvPr id="130" name="矩形 129"/>
            <p:cNvSpPr/>
            <p:nvPr>
              <p:custDataLst>
                <p:tags r:id="rId13"/>
              </p:custDataLst>
            </p:nvPr>
          </p:nvSpPr>
          <p:spPr>
            <a:xfrm>
              <a:off x="3059388" y="1057626"/>
              <a:ext cx="4105041" cy="348558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kern="100">
                  <a:latin typeface="Times New Roman" panose="02020603050405020304" charset="0"/>
                  <a:ea typeface="方正中等线简体" panose="03000509000000000000" pitchFamily="65" charset="-122"/>
                </a:rPr>
                <a:t>进入新时代，满足人民的美好生活需要</a:t>
              </a:r>
              <a:endParaRPr lang="zh-CN" altLang="en-US" kern="100">
                <a:latin typeface="Times New Roman" panose="02020603050405020304" charset="0"/>
                <a:ea typeface="方正中等线简体" panose="03000509000000000000" pitchFamily="65" charset="-122"/>
              </a:endParaRPr>
            </a:p>
          </p:txBody>
        </p:sp>
        <p:cxnSp>
          <p:nvCxnSpPr>
            <p:cNvPr id="131" name="直接箭头连接符 130"/>
            <p:cNvCxnSpPr/>
            <p:nvPr>
              <p:custDataLst>
                <p:tags r:id="rId14"/>
              </p:custDataLst>
            </p:nvPr>
          </p:nvCxnSpPr>
          <p:spPr>
            <a:xfrm>
              <a:off x="5087094" y="3989700"/>
              <a:ext cx="1905" cy="1477284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sp>
          <p:nvSpPr>
            <p:cNvPr id="132" name="矩形 131"/>
            <p:cNvSpPr/>
            <p:nvPr>
              <p:custDataLst>
                <p:tags r:id="rId15"/>
              </p:custDataLst>
            </p:nvPr>
          </p:nvSpPr>
          <p:spPr>
            <a:xfrm>
              <a:off x="3753198" y="5467073"/>
              <a:ext cx="2803797" cy="348558"/>
            </a:xfrm>
            <a:prstGeom prst="rect">
              <a:avLst/>
            </a:prstGeom>
            <a:solidFill>
              <a:schemeClr val="accent4">
                <a:lumMod val="20000"/>
                <a:lumOff val="80000"/>
              </a:schemeClr>
            </a:solidFill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kern="100">
                  <a:latin typeface="Times New Roman" panose="02020603050405020304" charset="0"/>
                  <a:ea typeface="方正中等线简体" panose="03000509000000000000" pitchFamily="65" charset="-122"/>
                </a:rPr>
                <a:t>经济全球化</a:t>
              </a:r>
              <a:r>
                <a:rPr lang="zh-CN" altLang="en-US" kern="100" smtClean="0">
                  <a:latin typeface="Times New Roman" panose="02020603050405020304" charset="0"/>
                  <a:ea typeface="方正中等线简体" panose="03000509000000000000" pitchFamily="65" charset="-122"/>
                </a:rPr>
                <a:t>趋势</a:t>
              </a:r>
              <a:r>
                <a:rPr lang="zh-CN" altLang="en-US" kern="100">
                  <a:latin typeface="Times New Roman" panose="02020603050405020304" charset="0"/>
                  <a:ea typeface="方正中等线简体" panose="03000509000000000000" pitchFamily="65" charset="-122"/>
                </a:rPr>
                <a:t>不可逆转</a:t>
              </a:r>
              <a:endParaRPr lang="zh-CN" altLang="en-US" kern="100">
                <a:latin typeface="Times New Roman" panose="02020603050405020304" charset="0"/>
                <a:ea typeface="方正中等线简体" panose="03000509000000000000" pitchFamily="65" charset="-122"/>
              </a:endParaRPr>
            </a:p>
          </p:txBody>
        </p:sp>
        <p:sp>
          <p:nvSpPr>
            <p:cNvPr id="133" name="矩形 132"/>
            <p:cNvSpPr/>
            <p:nvPr>
              <p:custDataLst>
                <p:tags r:id="rId16"/>
              </p:custDataLst>
            </p:nvPr>
          </p:nvSpPr>
          <p:spPr>
            <a:xfrm>
              <a:off x="3168278" y="1582986"/>
              <a:ext cx="648072" cy="1921277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kern="100">
                  <a:latin typeface="Times New Roman" panose="02020603050405020304" charset="0"/>
                  <a:ea typeface="方正中等线简体" panose="03000509000000000000" pitchFamily="65" charset="-122"/>
                </a:rPr>
                <a:t>坚持</a:t>
              </a:r>
              <a:endParaRPr lang="zh-CN" altLang="en-US" kern="100">
                <a:latin typeface="Times New Roman" panose="02020603050405020304" charset="0"/>
                <a:ea typeface="方正中等线简体" panose="03000509000000000000" pitchFamily="65" charset="-122"/>
              </a:endParaRPr>
            </a:p>
            <a:p>
              <a:r>
                <a:rPr lang="zh-CN" altLang="en-US" kern="100">
                  <a:latin typeface="Times New Roman" panose="02020603050405020304" charset="0"/>
                  <a:ea typeface="方正中等线简体" panose="03000509000000000000" pitchFamily="65" charset="-122"/>
                </a:rPr>
                <a:t>以人</a:t>
              </a:r>
              <a:endParaRPr lang="zh-CN" altLang="en-US" kern="100">
                <a:latin typeface="Times New Roman" panose="02020603050405020304" charset="0"/>
                <a:ea typeface="方正中等线简体" panose="03000509000000000000" pitchFamily="65" charset="-122"/>
              </a:endParaRPr>
            </a:p>
            <a:p>
              <a:r>
                <a:rPr lang="zh-CN" altLang="en-US" kern="100">
                  <a:latin typeface="Times New Roman" panose="02020603050405020304" charset="0"/>
                  <a:ea typeface="方正中等线简体" panose="03000509000000000000" pitchFamily="65" charset="-122"/>
                </a:rPr>
                <a:t>民为</a:t>
              </a:r>
              <a:endParaRPr lang="zh-CN" altLang="en-US" kern="100">
                <a:latin typeface="Times New Roman" panose="02020603050405020304" charset="0"/>
                <a:ea typeface="方正中等线简体" panose="03000509000000000000" pitchFamily="65" charset="-122"/>
              </a:endParaRPr>
            </a:p>
            <a:p>
              <a:r>
                <a:rPr lang="zh-CN" altLang="en-US" kern="100">
                  <a:latin typeface="Times New Roman" panose="02020603050405020304" charset="0"/>
                  <a:ea typeface="方正中等线简体" panose="03000509000000000000" pitchFamily="65" charset="-122"/>
                </a:rPr>
                <a:t>中心</a:t>
              </a:r>
              <a:endParaRPr lang="zh-CN" altLang="en-US" kern="100">
                <a:latin typeface="Times New Roman" panose="02020603050405020304" charset="0"/>
                <a:ea typeface="方正中等线简体" panose="03000509000000000000" pitchFamily="65" charset="-122"/>
              </a:endParaRPr>
            </a:p>
            <a:p>
              <a:r>
                <a:rPr lang="zh-CN" altLang="en-US" kern="100">
                  <a:latin typeface="Times New Roman" panose="02020603050405020304" charset="0"/>
                  <a:ea typeface="方正中等线简体" panose="03000509000000000000" pitchFamily="65" charset="-122"/>
                </a:rPr>
                <a:t>的发</a:t>
              </a:r>
              <a:endParaRPr lang="zh-CN" altLang="en-US" kern="100">
                <a:latin typeface="Times New Roman" panose="02020603050405020304" charset="0"/>
                <a:ea typeface="方正中等线简体" panose="03000509000000000000" pitchFamily="65" charset="-122"/>
              </a:endParaRPr>
            </a:p>
            <a:p>
              <a:r>
                <a:rPr lang="zh-CN" altLang="en-US" kern="100">
                  <a:latin typeface="Times New Roman" panose="02020603050405020304" charset="0"/>
                  <a:ea typeface="方正中等线简体" panose="03000509000000000000" pitchFamily="65" charset="-122"/>
                </a:rPr>
                <a:t>展思</a:t>
              </a:r>
              <a:endParaRPr lang="zh-CN" altLang="en-US" kern="100">
                <a:latin typeface="Times New Roman" panose="02020603050405020304" charset="0"/>
                <a:ea typeface="方正中等线简体" panose="03000509000000000000" pitchFamily="65" charset="-122"/>
              </a:endParaRPr>
            </a:p>
            <a:p>
              <a:r>
                <a:rPr lang="zh-CN" altLang="en-US" kern="100">
                  <a:latin typeface="Times New Roman" panose="02020603050405020304" charset="0"/>
                  <a:ea typeface="方正中等线简体" panose="03000509000000000000" pitchFamily="65" charset="-122"/>
                </a:rPr>
                <a:t>想</a:t>
              </a:r>
              <a:endParaRPr lang="zh-CN" altLang="en-US" kern="100">
                <a:latin typeface="Times New Roman" panose="02020603050405020304" charset="0"/>
                <a:ea typeface="方正中等线简体" panose="03000509000000000000" pitchFamily="65" charset="-122"/>
              </a:endParaRPr>
            </a:p>
          </p:txBody>
        </p:sp>
        <p:sp>
          <p:nvSpPr>
            <p:cNvPr id="134" name="矩形 133"/>
            <p:cNvSpPr/>
            <p:nvPr>
              <p:custDataLst>
                <p:tags r:id="rId17"/>
              </p:custDataLst>
            </p:nvPr>
          </p:nvSpPr>
          <p:spPr>
            <a:xfrm>
              <a:off x="2939553" y="3729062"/>
              <a:ext cx="704316" cy="610578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kern="100">
                  <a:latin typeface="Times New Roman" panose="02020603050405020304" charset="0"/>
                  <a:ea typeface="方正中等线简体" panose="03000509000000000000" pitchFamily="65" charset="-122"/>
                </a:rPr>
                <a:t>基本</a:t>
              </a:r>
              <a:endParaRPr lang="zh-CN" altLang="en-US" kern="100">
                <a:latin typeface="Times New Roman" panose="02020603050405020304" charset="0"/>
                <a:ea typeface="方正中等线简体" panose="03000509000000000000" pitchFamily="65" charset="-122"/>
              </a:endParaRPr>
            </a:p>
            <a:p>
              <a:r>
                <a:rPr lang="zh-CN" altLang="en-US" kern="100">
                  <a:latin typeface="Times New Roman" panose="02020603050405020304" charset="0"/>
                  <a:ea typeface="方正中等线简体" panose="03000509000000000000" pitchFamily="65" charset="-122"/>
                </a:rPr>
                <a:t>原则</a:t>
              </a:r>
              <a:endParaRPr lang="zh-CN" altLang="en-US" kern="100">
                <a:latin typeface="Times New Roman" panose="02020603050405020304" charset="0"/>
                <a:ea typeface="方正中等线简体" panose="03000509000000000000" pitchFamily="65" charset="-122"/>
              </a:endParaRPr>
            </a:p>
          </p:txBody>
        </p:sp>
        <p:cxnSp>
          <p:nvCxnSpPr>
            <p:cNvPr id="135" name="直接箭头连接符 134"/>
            <p:cNvCxnSpPr/>
            <p:nvPr>
              <p:custDataLst>
                <p:tags r:id="rId18"/>
              </p:custDataLst>
            </p:nvPr>
          </p:nvCxnSpPr>
          <p:spPr>
            <a:xfrm flipH="1">
              <a:off x="3528317" y="3609228"/>
              <a:ext cx="0" cy="823650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sp>
          <p:nvSpPr>
            <p:cNvPr id="136" name="矩形 135"/>
            <p:cNvSpPr/>
            <p:nvPr>
              <p:custDataLst>
                <p:tags r:id="rId19"/>
              </p:custDataLst>
            </p:nvPr>
          </p:nvSpPr>
          <p:spPr>
            <a:xfrm>
              <a:off x="3168278" y="4505478"/>
              <a:ext cx="648072" cy="1134617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kern="100">
                  <a:latin typeface="Times New Roman" panose="02020603050405020304" charset="0"/>
                  <a:ea typeface="方正中等线简体" panose="03000509000000000000" pitchFamily="65" charset="-122"/>
                </a:rPr>
                <a:t>贯彻</a:t>
              </a:r>
              <a:endParaRPr lang="zh-CN" altLang="en-US" kern="100">
                <a:latin typeface="Times New Roman" panose="02020603050405020304" charset="0"/>
                <a:ea typeface="方正中等线简体" panose="03000509000000000000" pitchFamily="65" charset="-122"/>
              </a:endParaRPr>
            </a:p>
            <a:p>
              <a:r>
                <a:rPr lang="zh-CN" altLang="en-US" kern="100">
                  <a:latin typeface="Times New Roman" panose="02020603050405020304" charset="0"/>
                  <a:ea typeface="方正中等线简体" panose="03000509000000000000" pitchFamily="65" charset="-122"/>
                </a:rPr>
                <a:t>新发</a:t>
              </a:r>
              <a:endParaRPr lang="zh-CN" altLang="en-US" kern="100">
                <a:latin typeface="Times New Roman" panose="02020603050405020304" charset="0"/>
                <a:ea typeface="方正中等线简体" panose="03000509000000000000" pitchFamily="65" charset="-122"/>
              </a:endParaRPr>
            </a:p>
            <a:p>
              <a:r>
                <a:rPr lang="zh-CN" altLang="en-US" kern="100">
                  <a:latin typeface="Times New Roman" panose="02020603050405020304" charset="0"/>
                  <a:ea typeface="方正中等线简体" panose="03000509000000000000" pitchFamily="65" charset="-122"/>
                </a:rPr>
                <a:t>展理</a:t>
              </a:r>
              <a:endParaRPr lang="zh-CN" altLang="en-US" kern="100">
                <a:latin typeface="Times New Roman" panose="02020603050405020304" charset="0"/>
                <a:ea typeface="方正中等线简体" panose="03000509000000000000" pitchFamily="65" charset="-122"/>
              </a:endParaRPr>
            </a:p>
            <a:p>
              <a:r>
                <a:rPr lang="zh-CN" altLang="en-US" kern="100">
                  <a:latin typeface="Times New Roman" panose="02020603050405020304" charset="0"/>
                  <a:ea typeface="方正中等线简体" panose="03000509000000000000" pitchFamily="65" charset="-122"/>
                </a:rPr>
                <a:t>念</a:t>
              </a:r>
              <a:endParaRPr lang="zh-CN" altLang="en-US" kern="100">
                <a:latin typeface="Times New Roman" panose="02020603050405020304" charset="0"/>
                <a:ea typeface="方正中等线简体" panose="03000509000000000000" pitchFamily="65" charset="-122"/>
              </a:endParaRPr>
            </a:p>
          </p:txBody>
        </p:sp>
        <p:cxnSp>
          <p:nvCxnSpPr>
            <p:cNvPr id="137" name="直接箭头连接符 136"/>
            <p:cNvCxnSpPr/>
            <p:nvPr>
              <p:custDataLst>
                <p:tags r:id="rId20"/>
              </p:custDataLst>
            </p:nvPr>
          </p:nvCxnSpPr>
          <p:spPr>
            <a:xfrm rot="5400000" flipH="1">
              <a:off x="4339855" y="3193452"/>
              <a:ext cx="0" cy="562565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sp>
          <p:nvSpPr>
            <p:cNvPr id="138" name="矩形 137"/>
            <p:cNvSpPr/>
            <p:nvPr>
              <p:custDataLst>
                <p:tags r:id="rId21"/>
              </p:custDataLst>
            </p:nvPr>
          </p:nvSpPr>
          <p:spPr>
            <a:xfrm>
              <a:off x="4191407" y="3151568"/>
              <a:ext cx="429731" cy="610578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kern="100">
                  <a:latin typeface="Times New Roman" panose="02020603050405020304" charset="0"/>
                  <a:ea typeface="方正中等线简体" panose="03000509000000000000" pitchFamily="65" charset="-122"/>
                </a:rPr>
                <a:t>理</a:t>
              </a:r>
              <a:endParaRPr lang="zh-CN" altLang="en-US" kern="100">
                <a:latin typeface="Times New Roman" panose="02020603050405020304" charset="0"/>
                <a:ea typeface="方正中等线简体" panose="03000509000000000000" pitchFamily="65" charset="-122"/>
              </a:endParaRPr>
            </a:p>
            <a:p>
              <a:r>
                <a:rPr lang="zh-CN" altLang="en-US" kern="100" smtClean="0">
                  <a:latin typeface="Times New Roman" panose="02020603050405020304" charset="0"/>
                  <a:ea typeface="方正中等线简体" panose="03000509000000000000" pitchFamily="65" charset="-122"/>
                </a:rPr>
                <a:t>论</a:t>
              </a:r>
              <a:endParaRPr lang="zh-CN" altLang="en-US" kern="100">
                <a:latin typeface="Times New Roman" panose="02020603050405020304" charset="0"/>
                <a:ea typeface="方正中等线简体" panose="03000509000000000000" pitchFamily="65" charset="-122"/>
              </a:endParaRPr>
            </a:p>
          </p:txBody>
        </p:sp>
        <p:grpSp>
          <p:nvGrpSpPr>
            <p:cNvPr id="139" name="组合 138"/>
            <p:cNvGrpSpPr/>
            <p:nvPr>
              <p:custDataLst>
                <p:tags r:id="rId22"/>
              </p:custDataLst>
            </p:nvPr>
          </p:nvGrpSpPr>
          <p:grpSpPr>
            <a:xfrm flipH="1">
              <a:off x="3802566" y="2617918"/>
              <a:ext cx="234000" cy="2218128"/>
              <a:chOff x="2566814" y="1701602"/>
              <a:chExt cx="501599" cy="2952328"/>
            </a:xfrm>
          </p:grpSpPr>
          <p:cxnSp>
            <p:nvCxnSpPr>
              <p:cNvPr id="140" name="直接连接符 139"/>
              <p:cNvCxnSpPr/>
              <p:nvPr>
                <p:custDataLst>
                  <p:tags r:id="rId23"/>
                </p:custDataLst>
              </p:nvPr>
            </p:nvCxnSpPr>
            <p:spPr>
              <a:xfrm flipH="1">
                <a:off x="2566814" y="1701602"/>
                <a:ext cx="0" cy="2952328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41" name="直接连接符 140"/>
              <p:cNvCxnSpPr/>
              <p:nvPr>
                <p:custDataLst>
                  <p:tags r:id="rId24"/>
                </p:custDataLst>
              </p:nvPr>
            </p:nvCxnSpPr>
            <p:spPr>
              <a:xfrm>
                <a:off x="2566814" y="1701602"/>
                <a:ext cx="501599" cy="0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42" name="直接连接符 141"/>
              <p:cNvCxnSpPr/>
              <p:nvPr>
                <p:custDataLst>
                  <p:tags r:id="rId25"/>
                </p:custDataLst>
              </p:nvPr>
            </p:nvCxnSpPr>
            <p:spPr>
              <a:xfrm>
                <a:off x="2566814" y="4653930"/>
                <a:ext cx="501599" cy="0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  <p:grpSp>
          <p:nvGrpSpPr>
            <p:cNvPr id="144" name="组合 143"/>
            <p:cNvGrpSpPr/>
            <p:nvPr>
              <p:custDataLst>
                <p:tags r:id="rId26"/>
              </p:custDataLst>
            </p:nvPr>
          </p:nvGrpSpPr>
          <p:grpSpPr>
            <a:xfrm flipH="1">
              <a:off x="2673732" y="2093960"/>
              <a:ext cx="469146" cy="1034774"/>
              <a:chOff x="2062758" y="1701602"/>
              <a:chExt cx="1005655" cy="2952328"/>
            </a:xfrm>
          </p:grpSpPr>
          <p:cxnSp>
            <p:nvCxnSpPr>
              <p:cNvPr id="145" name="直接连接符 144"/>
              <p:cNvCxnSpPr/>
              <p:nvPr>
                <p:custDataLst>
                  <p:tags r:id="rId27"/>
                </p:custDataLst>
              </p:nvPr>
            </p:nvCxnSpPr>
            <p:spPr>
              <a:xfrm flipH="1">
                <a:off x="2566814" y="1701602"/>
                <a:ext cx="0" cy="2952328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46" name="直接连接符 145"/>
              <p:cNvCxnSpPr/>
              <p:nvPr>
                <p:custDataLst>
                  <p:tags r:id="rId28"/>
                </p:custDataLst>
              </p:nvPr>
            </p:nvCxnSpPr>
            <p:spPr>
              <a:xfrm>
                <a:off x="2566814" y="1701602"/>
                <a:ext cx="501599" cy="0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47" name="直接连接符 146"/>
              <p:cNvCxnSpPr/>
              <p:nvPr>
                <p:custDataLst>
                  <p:tags r:id="rId29"/>
                </p:custDataLst>
              </p:nvPr>
            </p:nvCxnSpPr>
            <p:spPr>
              <a:xfrm>
                <a:off x="2566814" y="4653930"/>
                <a:ext cx="501599" cy="0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48" name="直接连接符 147"/>
              <p:cNvCxnSpPr/>
              <p:nvPr>
                <p:custDataLst>
                  <p:tags r:id="rId30"/>
                </p:custDataLst>
              </p:nvPr>
            </p:nvCxnSpPr>
            <p:spPr>
              <a:xfrm>
                <a:off x="2062758" y="3177767"/>
                <a:ext cx="1003198" cy="0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  <p:sp>
          <p:nvSpPr>
            <p:cNvPr id="149" name="矩形 148"/>
            <p:cNvSpPr/>
            <p:nvPr>
              <p:custDataLst>
                <p:tags r:id="rId31"/>
              </p:custDataLst>
            </p:nvPr>
          </p:nvSpPr>
          <p:spPr>
            <a:xfrm>
              <a:off x="1109762" y="1895634"/>
              <a:ext cx="1740937" cy="348558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kern="100">
                  <a:latin typeface="Times New Roman" panose="02020603050405020304" charset="0"/>
                  <a:ea typeface="方正中等线简体" panose="03000509000000000000" pitchFamily="65" charset="-122"/>
                </a:rPr>
                <a:t>发展为了人民</a:t>
              </a:r>
              <a:endParaRPr lang="zh-CN" altLang="en-US" kern="100">
                <a:latin typeface="Times New Roman" panose="02020603050405020304" charset="0"/>
                <a:ea typeface="方正中等线简体" panose="03000509000000000000" pitchFamily="65" charset="-122"/>
              </a:endParaRPr>
            </a:p>
          </p:txBody>
        </p:sp>
        <p:sp>
          <p:nvSpPr>
            <p:cNvPr id="150" name="矩形 149"/>
            <p:cNvSpPr/>
            <p:nvPr>
              <p:custDataLst>
                <p:tags r:id="rId32"/>
              </p:custDataLst>
            </p:nvPr>
          </p:nvSpPr>
          <p:spPr>
            <a:xfrm>
              <a:off x="1109762" y="2404713"/>
              <a:ext cx="1740937" cy="348558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kern="100">
                  <a:latin typeface="Times New Roman" panose="02020603050405020304" charset="0"/>
                  <a:ea typeface="方正中等线简体" panose="03000509000000000000" pitchFamily="65" charset="-122"/>
                </a:rPr>
                <a:t>发展依靠人民</a:t>
              </a:r>
              <a:endParaRPr lang="zh-CN" altLang="en-US" kern="100">
                <a:latin typeface="Times New Roman" panose="02020603050405020304" charset="0"/>
                <a:ea typeface="方正中等线简体" panose="03000509000000000000" pitchFamily="65" charset="-122"/>
              </a:endParaRPr>
            </a:p>
          </p:txBody>
        </p:sp>
        <p:sp>
          <p:nvSpPr>
            <p:cNvPr id="151" name="矩形 150"/>
            <p:cNvSpPr/>
            <p:nvPr>
              <p:custDataLst>
                <p:tags r:id="rId33"/>
              </p:custDataLst>
            </p:nvPr>
          </p:nvSpPr>
          <p:spPr>
            <a:xfrm>
              <a:off x="485289" y="2938438"/>
              <a:ext cx="2513573" cy="348558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kern="100">
                  <a:latin typeface="Times New Roman" panose="02020603050405020304" charset="0"/>
                  <a:ea typeface="方正中等线简体" panose="03000509000000000000" pitchFamily="65" charset="-122"/>
                </a:rPr>
                <a:t>发展成果由</a:t>
              </a:r>
              <a:r>
                <a:rPr lang="zh-CN" altLang="en-US" kern="100" smtClean="0">
                  <a:latin typeface="Times New Roman" panose="02020603050405020304" charset="0"/>
                  <a:ea typeface="方正中等线简体" panose="03000509000000000000" pitchFamily="65" charset="-122"/>
                </a:rPr>
                <a:t>人民</a:t>
              </a:r>
              <a:r>
                <a:rPr lang="zh-CN" altLang="en-US" kern="100">
                  <a:latin typeface="Times New Roman" panose="02020603050405020304" charset="0"/>
                  <a:ea typeface="方正中等线简体" panose="03000509000000000000" pitchFamily="65" charset="-122"/>
                </a:rPr>
                <a:t>共享</a:t>
              </a:r>
              <a:endParaRPr lang="zh-CN" altLang="en-US" kern="100">
                <a:latin typeface="Times New Roman" panose="02020603050405020304" charset="0"/>
                <a:ea typeface="方正中等线简体" panose="03000509000000000000" pitchFamily="65" charset="-122"/>
              </a:endParaRPr>
            </a:p>
          </p:txBody>
        </p:sp>
        <p:grpSp>
          <p:nvGrpSpPr>
            <p:cNvPr id="152" name="组合 151"/>
            <p:cNvGrpSpPr/>
            <p:nvPr>
              <p:custDataLst>
                <p:tags r:id="rId34"/>
              </p:custDataLst>
            </p:nvPr>
          </p:nvGrpSpPr>
          <p:grpSpPr>
            <a:xfrm flipH="1">
              <a:off x="2673732" y="4122037"/>
              <a:ext cx="469146" cy="1666513"/>
              <a:chOff x="2062758" y="1701602"/>
              <a:chExt cx="1005655" cy="2952328"/>
            </a:xfrm>
          </p:grpSpPr>
          <p:cxnSp>
            <p:nvCxnSpPr>
              <p:cNvPr id="153" name="直接连接符 152"/>
              <p:cNvCxnSpPr/>
              <p:nvPr>
                <p:custDataLst>
                  <p:tags r:id="rId35"/>
                </p:custDataLst>
              </p:nvPr>
            </p:nvCxnSpPr>
            <p:spPr>
              <a:xfrm flipH="1">
                <a:off x="2566814" y="1701602"/>
                <a:ext cx="0" cy="2952328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54" name="直接连接符 153"/>
              <p:cNvCxnSpPr/>
              <p:nvPr>
                <p:custDataLst>
                  <p:tags r:id="rId36"/>
                </p:custDataLst>
              </p:nvPr>
            </p:nvCxnSpPr>
            <p:spPr>
              <a:xfrm>
                <a:off x="2566814" y="1701602"/>
                <a:ext cx="501599" cy="0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55" name="直接连接符 154"/>
              <p:cNvCxnSpPr/>
              <p:nvPr>
                <p:custDataLst>
                  <p:tags r:id="rId37"/>
                </p:custDataLst>
              </p:nvPr>
            </p:nvCxnSpPr>
            <p:spPr>
              <a:xfrm>
                <a:off x="2566814" y="4653930"/>
                <a:ext cx="501599" cy="0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56" name="直接连接符 155"/>
              <p:cNvCxnSpPr/>
              <p:nvPr>
                <p:custDataLst>
                  <p:tags r:id="rId38"/>
                </p:custDataLst>
              </p:nvPr>
            </p:nvCxnSpPr>
            <p:spPr>
              <a:xfrm>
                <a:off x="2062758" y="3177767"/>
                <a:ext cx="1003198" cy="0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62" name="直接连接符 161"/>
              <p:cNvCxnSpPr/>
              <p:nvPr>
                <p:custDataLst>
                  <p:tags r:id="rId39"/>
                </p:custDataLst>
              </p:nvPr>
            </p:nvCxnSpPr>
            <p:spPr>
              <a:xfrm>
                <a:off x="2566814" y="2380891"/>
                <a:ext cx="501599" cy="0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63" name="直接连接符 162"/>
              <p:cNvCxnSpPr/>
              <p:nvPr>
                <p:custDataLst>
                  <p:tags r:id="rId40"/>
                </p:custDataLst>
              </p:nvPr>
            </p:nvCxnSpPr>
            <p:spPr>
              <a:xfrm>
                <a:off x="2566814" y="3883502"/>
                <a:ext cx="501599" cy="0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  <p:sp>
          <p:nvSpPr>
            <p:cNvPr id="157" name="矩形 156"/>
            <p:cNvSpPr/>
            <p:nvPr>
              <p:custDataLst>
                <p:tags r:id="rId41"/>
              </p:custDataLst>
            </p:nvPr>
          </p:nvSpPr>
          <p:spPr>
            <a:xfrm>
              <a:off x="1584837" y="3899158"/>
              <a:ext cx="1172601" cy="348558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kern="100">
                  <a:latin typeface="Times New Roman" panose="02020603050405020304" charset="0"/>
                  <a:ea typeface="方正中等线简体" panose="03000509000000000000" pitchFamily="65" charset="-122"/>
                </a:rPr>
                <a:t>创新发展</a:t>
              </a:r>
              <a:endParaRPr lang="zh-CN" altLang="en-US" kern="100">
                <a:latin typeface="Times New Roman" panose="02020603050405020304" charset="0"/>
                <a:ea typeface="方正中等线简体" panose="03000509000000000000" pitchFamily="65" charset="-122"/>
              </a:endParaRPr>
            </a:p>
          </p:txBody>
        </p:sp>
        <p:sp>
          <p:nvSpPr>
            <p:cNvPr id="158" name="矩形 157"/>
            <p:cNvSpPr/>
            <p:nvPr>
              <p:custDataLst>
                <p:tags r:id="rId42"/>
              </p:custDataLst>
            </p:nvPr>
          </p:nvSpPr>
          <p:spPr>
            <a:xfrm>
              <a:off x="1584837" y="4322437"/>
              <a:ext cx="1172601" cy="348558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kern="100">
                  <a:latin typeface="Times New Roman" panose="02020603050405020304" charset="0"/>
                  <a:ea typeface="方正中等线简体" panose="03000509000000000000" pitchFamily="65" charset="-122"/>
                </a:rPr>
                <a:t>协调发展</a:t>
              </a:r>
              <a:endParaRPr lang="zh-CN" altLang="en-US" kern="100">
                <a:latin typeface="Times New Roman" panose="02020603050405020304" charset="0"/>
                <a:ea typeface="方正中等线简体" panose="03000509000000000000" pitchFamily="65" charset="-122"/>
              </a:endParaRPr>
            </a:p>
          </p:txBody>
        </p:sp>
        <p:sp>
          <p:nvSpPr>
            <p:cNvPr id="159" name="矩形 158"/>
            <p:cNvSpPr/>
            <p:nvPr>
              <p:custDataLst>
                <p:tags r:id="rId43"/>
              </p:custDataLst>
            </p:nvPr>
          </p:nvSpPr>
          <p:spPr>
            <a:xfrm>
              <a:off x="1584837" y="4745717"/>
              <a:ext cx="1172601" cy="348558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kern="100">
                  <a:latin typeface="Times New Roman" panose="02020603050405020304" charset="0"/>
                  <a:ea typeface="方正中等线简体" panose="03000509000000000000" pitchFamily="65" charset="-122"/>
                </a:rPr>
                <a:t>绿色发展</a:t>
              </a:r>
              <a:endParaRPr lang="zh-CN" altLang="en-US" kern="100">
                <a:latin typeface="Times New Roman" panose="02020603050405020304" charset="0"/>
                <a:ea typeface="方正中等线简体" panose="03000509000000000000" pitchFamily="65" charset="-122"/>
              </a:endParaRPr>
            </a:p>
          </p:txBody>
        </p:sp>
        <p:sp>
          <p:nvSpPr>
            <p:cNvPr id="160" name="矩形 159"/>
            <p:cNvSpPr/>
            <p:nvPr>
              <p:custDataLst>
                <p:tags r:id="rId44"/>
              </p:custDataLst>
            </p:nvPr>
          </p:nvSpPr>
          <p:spPr>
            <a:xfrm>
              <a:off x="1584837" y="5168997"/>
              <a:ext cx="1172601" cy="348558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kern="100">
                  <a:latin typeface="Times New Roman" panose="02020603050405020304" charset="0"/>
                  <a:ea typeface="方正中等线简体" panose="03000509000000000000" pitchFamily="65" charset="-122"/>
                </a:rPr>
                <a:t>共享发展</a:t>
              </a:r>
              <a:endParaRPr lang="zh-CN" altLang="en-US" kern="100">
                <a:latin typeface="Times New Roman" panose="02020603050405020304" charset="0"/>
                <a:ea typeface="方正中等线简体" panose="03000509000000000000" pitchFamily="65" charset="-122"/>
              </a:endParaRPr>
            </a:p>
          </p:txBody>
        </p:sp>
        <p:sp>
          <p:nvSpPr>
            <p:cNvPr id="161" name="矩形 160"/>
            <p:cNvSpPr/>
            <p:nvPr>
              <p:custDataLst>
                <p:tags r:id="rId45"/>
              </p:custDataLst>
            </p:nvPr>
          </p:nvSpPr>
          <p:spPr>
            <a:xfrm>
              <a:off x="1584837" y="5592276"/>
              <a:ext cx="1172601" cy="348558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kern="100">
                  <a:latin typeface="Times New Roman" panose="02020603050405020304" charset="0"/>
                  <a:ea typeface="方正中等线简体" panose="03000509000000000000" pitchFamily="65" charset="-122"/>
                </a:rPr>
                <a:t>开放发展</a:t>
              </a:r>
              <a:endParaRPr lang="zh-CN" altLang="en-US" kern="100">
                <a:latin typeface="Times New Roman" panose="02020603050405020304" charset="0"/>
                <a:ea typeface="方正中等线简体" panose="03000509000000000000" pitchFamily="65" charset="-122"/>
              </a:endParaRPr>
            </a:p>
          </p:txBody>
        </p:sp>
        <p:sp>
          <p:nvSpPr>
            <p:cNvPr id="164" name="矩形 163"/>
            <p:cNvSpPr/>
            <p:nvPr>
              <p:custDataLst>
                <p:tags r:id="rId46"/>
              </p:custDataLst>
            </p:nvPr>
          </p:nvSpPr>
          <p:spPr>
            <a:xfrm>
              <a:off x="4485630" y="4293890"/>
              <a:ext cx="1427298" cy="348558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kern="100">
                  <a:latin typeface="Times New Roman" panose="02020603050405020304" charset="0"/>
                  <a:ea typeface="方正中等线简体" panose="03000509000000000000" pitchFamily="65" charset="-122"/>
                </a:rPr>
                <a:t>世界   形势</a:t>
              </a:r>
              <a:endParaRPr lang="zh-CN" altLang="en-US" kern="100">
                <a:latin typeface="Times New Roman" panose="02020603050405020304" charset="0"/>
                <a:ea typeface="方正中等线简体" panose="03000509000000000000" pitchFamily="65" charset="-122"/>
              </a:endParaRPr>
            </a:p>
          </p:txBody>
        </p:sp>
        <p:cxnSp>
          <p:nvCxnSpPr>
            <p:cNvPr id="165" name="直接箭头连接符 164"/>
            <p:cNvCxnSpPr/>
            <p:nvPr>
              <p:custDataLst>
                <p:tags r:id="rId47"/>
              </p:custDataLst>
            </p:nvPr>
          </p:nvCxnSpPr>
          <p:spPr>
            <a:xfrm rot="16200000" flipH="1">
              <a:off x="5845589" y="3193453"/>
              <a:ext cx="0" cy="562565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sp>
          <p:nvSpPr>
            <p:cNvPr id="166" name="矩形 165"/>
            <p:cNvSpPr/>
            <p:nvPr>
              <p:custDataLst>
                <p:tags r:id="rId48"/>
              </p:custDataLst>
            </p:nvPr>
          </p:nvSpPr>
          <p:spPr>
            <a:xfrm>
              <a:off x="5630723" y="3151568"/>
              <a:ext cx="429731" cy="610578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kern="100">
                  <a:latin typeface="Times New Roman" panose="02020603050405020304" charset="0"/>
                  <a:ea typeface="方正中等线简体" panose="03000509000000000000" pitchFamily="65" charset="-122"/>
                </a:rPr>
                <a:t>实</a:t>
              </a:r>
              <a:endParaRPr lang="zh-CN" altLang="en-US" kern="100">
                <a:latin typeface="Times New Roman" panose="02020603050405020304" charset="0"/>
                <a:ea typeface="方正中等线简体" panose="03000509000000000000" pitchFamily="65" charset="-122"/>
              </a:endParaRPr>
            </a:p>
            <a:p>
              <a:r>
                <a:rPr lang="zh-CN" altLang="en-US" kern="100">
                  <a:latin typeface="Times New Roman" panose="02020603050405020304" charset="0"/>
                  <a:ea typeface="方正中等线简体" panose="03000509000000000000" pitchFamily="65" charset="-122"/>
                </a:rPr>
                <a:t>践</a:t>
              </a:r>
              <a:endParaRPr lang="zh-CN" altLang="en-US" kern="100">
                <a:latin typeface="Times New Roman" panose="02020603050405020304" charset="0"/>
                <a:ea typeface="方正中等线简体" panose="03000509000000000000" pitchFamily="65" charset="-122"/>
              </a:endParaRPr>
            </a:p>
          </p:txBody>
        </p:sp>
        <p:grpSp>
          <p:nvGrpSpPr>
            <p:cNvPr id="167" name="组合 166"/>
            <p:cNvGrpSpPr/>
            <p:nvPr>
              <p:custDataLst>
                <p:tags r:id="rId49"/>
              </p:custDataLst>
            </p:nvPr>
          </p:nvGrpSpPr>
          <p:grpSpPr>
            <a:xfrm>
              <a:off x="6145421" y="2416054"/>
              <a:ext cx="234000" cy="2880000"/>
              <a:chOff x="2566814" y="1701602"/>
              <a:chExt cx="501599" cy="2952328"/>
            </a:xfrm>
          </p:grpSpPr>
          <p:cxnSp>
            <p:nvCxnSpPr>
              <p:cNvPr id="168" name="直接连接符 167"/>
              <p:cNvCxnSpPr/>
              <p:nvPr>
                <p:custDataLst>
                  <p:tags r:id="rId50"/>
                </p:custDataLst>
              </p:nvPr>
            </p:nvCxnSpPr>
            <p:spPr>
              <a:xfrm flipH="1">
                <a:off x="2566814" y="1701602"/>
                <a:ext cx="0" cy="2952328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69" name="直接连接符 168"/>
              <p:cNvCxnSpPr/>
              <p:nvPr>
                <p:custDataLst>
                  <p:tags r:id="rId51"/>
                </p:custDataLst>
              </p:nvPr>
            </p:nvCxnSpPr>
            <p:spPr>
              <a:xfrm>
                <a:off x="2566814" y="1701602"/>
                <a:ext cx="501599" cy="0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70" name="直接连接符 169"/>
              <p:cNvCxnSpPr/>
              <p:nvPr>
                <p:custDataLst>
                  <p:tags r:id="rId52"/>
                </p:custDataLst>
              </p:nvPr>
            </p:nvCxnSpPr>
            <p:spPr>
              <a:xfrm>
                <a:off x="2566814" y="4653930"/>
                <a:ext cx="501599" cy="0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  <p:sp>
          <p:nvSpPr>
            <p:cNvPr id="171" name="矩形 170"/>
            <p:cNvSpPr/>
            <p:nvPr>
              <p:custDataLst>
                <p:tags r:id="rId53"/>
              </p:custDataLst>
            </p:nvPr>
          </p:nvSpPr>
          <p:spPr>
            <a:xfrm>
              <a:off x="6408053" y="1676202"/>
              <a:ext cx="648072" cy="1397238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kern="100">
                  <a:latin typeface="Times New Roman" panose="02020603050405020304" charset="0"/>
                  <a:ea typeface="方正中等线简体" panose="03000509000000000000" pitchFamily="65" charset="-122"/>
                </a:rPr>
                <a:t>建设</a:t>
              </a:r>
              <a:endParaRPr lang="zh-CN" altLang="en-US" kern="100">
                <a:latin typeface="Times New Roman" panose="02020603050405020304" charset="0"/>
                <a:ea typeface="方正中等线简体" panose="03000509000000000000" pitchFamily="65" charset="-122"/>
              </a:endParaRPr>
            </a:p>
            <a:p>
              <a:r>
                <a:rPr lang="zh-CN" altLang="en-US" kern="100">
                  <a:latin typeface="Times New Roman" panose="02020603050405020304" charset="0"/>
                  <a:ea typeface="方正中等线简体" panose="03000509000000000000" pitchFamily="65" charset="-122"/>
                </a:rPr>
                <a:t>现代</a:t>
              </a:r>
              <a:endParaRPr lang="zh-CN" altLang="en-US" kern="100">
                <a:latin typeface="Times New Roman" panose="02020603050405020304" charset="0"/>
                <a:ea typeface="方正中等线简体" panose="03000509000000000000" pitchFamily="65" charset="-122"/>
              </a:endParaRPr>
            </a:p>
            <a:p>
              <a:r>
                <a:rPr lang="zh-CN" altLang="en-US" kern="100">
                  <a:latin typeface="Times New Roman" panose="02020603050405020304" charset="0"/>
                  <a:ea typeface="方正中等线简体" panose="03000509000000000000" pitchFamily="65" charset="-122"/>
                </a:rPr>
                <a:t>化经</a:t>
              </a:r>
              <a:endParaRPr lang="zh-CN" altLang="en-US" kern="100">
                <a:latin typeface="Times New Roman" panose="02020603050405020304" charset="0"/>
                <a:ea typeface="方正中等线简体" panose="03000509000000000000" pitchFamily="65" charset="-122"/>
              </a:endParaRPr>
            </a:p>
            <a:p>
              <a:r>
                <a:rPr lang="zh-CN" altLang="en-US" kern="100">
                  <a:latin typeface="Times New Roman" panose="02020603050405020304" charset="0"/>
                  <a:ea typeface="方正中等线简体" panose="03000509000000000000" pitchFamily="65" charset="-122"/>
                </a:rPr>
                <a:t>济体</a:t>
              </a:r>
              <a:endParaRPr lang="zh-CN" altLang="en-US" kern="100">
                <a:latin typeface="Times New Roman" panose="02020603050405020304" charset="0"/>
                <a:ea typeface="方正中等线简体" panose="03000509000000000000" pitchFamily="65" charset="-122"/>
              </a:endParaRPr>
            </a:p>
            <a:p>
              <a:r>
                <a:rPr lang="zh-CN" altLang="en-US" kern="100">
                  <a:latin typeface="Times New Roman" panose="02020603050405020304" charset="0"/>
                  <a:ea typeface="方正中等线简体" panose="03000509000000000000" pitchFamily="65" charset="-122"/>
                </a:rPr>
                <a:t>系</a:t>
              </a:r>
              <a:endParaRPr lang="zh-CN" altLang="en-US" kern="100">
                <a:latin typeface="Times New Roman" panose="02020603050405020304" charset="0"/>
                <a:ea typeface="方正中等线简体" panose="03000509000000000000" pitchFamily="65" charset="-122"/>
              </a:endParaRPr>
            </a:p>
          </p:txBody>
        </p:sp>
        <p:sp>
          <p:nvSpPr>
            <p:cNvPr id="172" name="矩形 171"/>
            <p:cNvSpPr/>
            <p:nvPr>
              <p:custDataLst>
                <p:tags r:id="rId54"/>
              </p:custDataLst>
            </p:nvPr>
          </p:nvSpPr>
          <p:spPr>
            <a:xfrm>
              <a:off x="6408053" y="4725938"/>
              <a:ext cx="648072" cy="1134617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kern="100">
                  <a:latin typeface="Times New Roman" panose="02020603050405020304" charset="0"/>
                  <a:ea typeface="方正中等线简体" panose="03000509000000000000" pitchFamily="65" charset="-122"/>
                </a:rPr>
                <a:t>构建新发</a:t>
              </a:r>
              <a:endParaRPr lang="zh-CN" altLang="en-US" kern="100">
                <a:latin typeface="Times New Roman" panose="02020603050405020304" charset="0"/>
                <a:ea typeface="方正中等线简体" panose="03000509000000000000" pitchFamily="65" charset="-122"/>
              </a:endParaRPr>
            </a:p>
            <a:p>
              <a:r>
                <a:rPr lang="zh-CN" altLang="en-US" kern="100">
                  <a:latin typeface="Times New Roman" panose="02020603050405020304" charset="0"/>
                  <a:ea typeface="方正中等线简体" panose="03000509000000000000" pitchFamily="65" charset="-122"/>
                </a:rPr>
                <a:t>展格局</a:t>
              </a:r>
              <a:endParaRPr lang="zh-CN" altLang="en-US" kern="100">
                <a:latin typeface="Times New Roman" panose="02020603050405020304" charset="0"/>
                <a:ea typeface="方正中等线简体" panose="03000509000000000000" pitchFamily="65" charset="-122"/>
              </a:endParaRPr>
            </a:p>
          </p:txBody>
        </p:sp>
        <p:sp>
          <p:nvSpPr>
            <p:cNvPr id="173" name="矩形 172"/>
            <p:cNvSpPr/>
            <p:nvPr>
              <p:custDataLst>
                <p:tags r:id="rId55"/>
              </p:custDataLst>
            </p:nvPr>
          </p:nvSpPr>
          <p:spPr>
            <a:xfrm>
              <a:off x="7500874" y="1591494"/>
              <a:ext cx="3441272" cy="348558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kern="100">
                  <a:latin typeface="Times New Roman" panose="02020603050405020304" charset="0"/>
                  <a:ea typeface="方正中等线简体" panose="03000509000000000000" pitchFamily="65" charset="-122"/>
                </a:rPr>
                <a:t>原因：国家强，经济体系</a:t>
              </a:r>
              <a:r>
                <a:rPr lang="zh-CN" altLang="en-US" kern="100" smtClean="0">
                  <a:latin typeface="Times New Roman" panose="02020603050405020304" charset="0"/>
                  <a:ea typeface="方正中等线简体" panose="03000509000000000000" pitchFamily="65" charset="-122"/>
                </a:rPr>
                <a:t>必须</a:t>
              </a:r>
              <a:r>
                <a:rPr lang="zh-CN" altLang="en-US" kern="100">
                  <a:latin typeface="Times New Roman" panose="02020603050405020304" charset="0"/>
                  <a:ea typeface="方正中等线简体" panose="03000509000000000000" pitchFamily="65" charset="-122"/>
                </a:rPr>
                <a:t>强</a:t>
              </a:r>
              <a:endParaRPr lang="zh-CN" altLang="en-US" kern="100">
                <a:latin typeface="Times New Roman" panose="02020603050405020304" charset="0"/>
                <a:ea typeface="方正中等线简体" panose="03000509000000000000" pitchFamily="65" charset="-122"/>
              </a:endParaRPr>
            </a:p>
          </p:txBody>
        </p:sp>
        <p:sp>
          <p:nvSpPr>
            <p:cNvPr id="174" name="矩形 173"/>
            <p:cNvSpPr/>
            <p:nvPr>
              <p:custDataLst>
                <p:tags r:id="rId56"/>
              </p:custDataLst>
            </p:nvPr>
          </p:nvSpPr>
          <p:spPr>
            <a:xfrm>
              <a:off x="7500874" y="2205658"/>
              <a:ext cx="2688610" cy="348558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kern="100">
                  <a:latin typeface="Times New Roman" panose="02020603050405020304" charset="0"/>
                  <a:ea typeface="方正中等线简体" panose="03000509000000000000" pitchFamily="65" charset="-122"/>
                </a:rPr>
                <a:t>内容：</a:t>
              </a:r>
              <a:r>
                <a:rPr lang="en-US" altLang="zh-CN" kern="100">
                  <a:latin typeface="Times New Roman" panose="02020603050405020304" charset="0"/>
                  <a:ea typeface="方正中等线简体" panose="03000509000000000000" pitchFamily="65" charset="-122"/>
                </a:rPr>
                <a:t>6</a:t>
              </a:r>
              <a:r>
                <a:rPr lang="zh-CN" altLang="en-US" kern="100">
                  <a:latin typeface="Times New Roman" panose="02020603050405020304" charset="0"/>
                  <a:ea typeface="方正中等线简体" panose="03000509000000000000" pitchFamily="65" charset="-122"/>
                </a:rPr>
                <a:t>个体系</a:t>
              </a:r>
              <a:r>
                <a:rPr lang="en-US" altLang="zh-CN" kern="100">
                  <a:latin typeface="Times New Roman" panose="02020603050405020304" charset="0"/>
                  <a:ea typeface="方正中等线简体" panose="03000509000000000000" pitchFamily="65" charset="-122"/>
                </a:rPr>
                <a:t>+1</a:t>
              </a:r>
              <a:r>
                <a:rPr lang="zh-CN" altLang="en-US" kern="100">
                  <a:latin typeface="Times New Roman" panose="02020603050405020304" charset="0"/>
                  <a:ea typeface="方正中等线简体" panose="03000509000000000000" pitchFamily="65" charset="-122"/>
                </a:rPr>
                <a:t>个体制</a:t>
              </a:r>
              <a:endParaRPr lang="zh-CN" altLang="en-US" kern="100">
                <a:latin typeface="Times New Roman" panose="02020603050405020304" charset="0"/>
                <a:ea typeface="方正中等线简体" panose="03000509000000000000" pitchFamily="65" charset="-122"/>
              </a:endParaRPr>
            </a:p>
          </p:txBody>
        </p:sp>
        <p:sp>
          <p:nvSpPr>
            <p:cNvPr id="175" name="矩形 174"/>
            <p:cNvSpPr/>
            <p:nvPr>
              <p:custDataLst>
                <p:tags r:id="rId57"/>
              </p:custDataLst>
            </p:nvPr>
          </p:nvSpPr>
          <p:spPr>
            <a:xfrm>
              <a:off x="7500873" y="3564518"/>
              <a:ext cx="731936" cy="348558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kern="100" smtClean="0">
                  <a:latin typeface="Times New Roman" panose="02020603050405020304" charset="0"/>
                  <a:ea typeface="方正中等线简体" panose="03000509000000000000" pitchFamily="65" charset="-122"/>
                </a:rPr>
                <a:t>要求</a:t>
              </a:r>
              <a:endParaRPr lang="zh-CN" altLang="en-US" kern="100">
                <a:latin typeface="Times New Roman" panose="02020603050405020304" charset="0"/>
                <a:ea typeface="方正中等线简体" panose="03000509000000000000" pitchFamily="65" charset="-122"/>
              </a:endParaRPr>
            </a:p>
          </p:txBody>
        </p:sp>
        <p:grpSp>
          <p:nvGrpSpPr>
            <p:cNvPr id="176" name="组合 175"/>
            <p:cNvGrpSpPr/>
            <p:nvPr>
              <p:custDataLst>
                <p:tags r:id="rId58"/>
              </p:custDataLst>
            </p:nvPr>
          </p:nvGrpSpPr>
          <p:grpSpPr>
            <a:xfrm>
              <a:off x="7045016" y="1741471"/>
              <a:ext cx="469146" cy="2023200"/>
              <a:chOff x="2062758" y="1701602"/>
              <a:chExt cx="1005655" cy="4336901"/>
            </a:xfrm>
          </p:grpSpPr>
          <p:cxnSp>
            <p:nvCxnSpPr>
              <p:cNvPr id="177" name="直接连接符 176"/>
              <p:cNvCxnSpPr/>
              <p:nvPr>
                <p:custDataLst>
                  <p:tags r:id="rId59"/>
                </p:custDataLst>
              </p:nvPr>
            </p:nvCxnSpPr>
            <p:spPr>
              <a:xfrm flipH="1">
                <a:off x="2566814" y="1701602"/>
                <a:ext cx="0" cy="4336901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78" name="直接连接符 177"/>
              <p:cNvCxnSpPr/>
              <p:nvPr>
                <p:custDataLst>
                  <p:tags r:id="rId60"/>
                </p:custDataLst>
              </p:nvPr>
            </p:nvCxnSpPr>
            <p:spPr>
              <a:xfrm>
                <a:off x="2566814" y="1701602"/>
                <a:ext cx="501599" cy="0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79" name="直接连接符 178"/>
              <p:cNvCxnSpPr/>
              <p:nvPr>
                <p:custDataLst>
                  <p:tags r:id="rId61"/>
                </p:custDataLst>
              </p:nvPr>
            </p:nvCxnSpPr>
            <p:spPr>
              <a:xfrm>
                <a:off x="2566814" y="6031189"/>
                <a:ext cx="501599" cy="0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80" name="直接连接符 179"/>
              <p:cNvCxnSpPr/>
              <p:nvPr>
                <p:custDataLst>
                  <p:tags r:id="rId62"/>
                </p:custDataLst>
              </p:nvPr>
            </p:nvCxnSpPr>
            <p:spPr>
              <a:xfrm>
                <a:off x="2062758" y="3177767"/>
                <a:ext cx="1003198" cy="0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  <p:sp>
          <p:nvSpPr>
            <p:cNvPr id="181" name="矩形 180"/>
            <p:cNvSpPr/>
            <p:nvPr>
              <p:custDataLst>
                <p:tags r:id="rId63"/>
              </p:custDataLst>
            </p:nvPr>
          </p:nvSpPr>
          <p:spPr>
            <a:xfrm>
              <a:off x="8559785" y="2756322"/>
              <a:ext cx="2554187" cy="610578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kern="100">
                  <a:latin typeface="Times New Roman" panose="02020603050405020304" charset="0"/>
                  <a:ea typeface="方正中等线简体" panose="03000509000000000000" pitchFamily="65" charset="-122"/>
                </a:rPr>
                <a:t>建设创新引领、</a:t>
              </a:r>
              <a:r>
                <a:rPr lang="zh-CN" altLang="en-US" kern="100" smtClean="0">
                  <a:latin typeface="Times New Roman" panose="02020603050405020304" charset="0"/>
                  <a:ea typeface="方正中等线简体" panose="03000509000000000000" pitchFamily="65" charset="-122"/>
                </a:rPr>
                <a:t>协同发展</a:t>
              </a:r>
              <a:r>
                <a:rPr lang="zh-CN" altLang="en-US" kern="100">
                  <a:latin typeface="Times New Roman" panose="02020603050405020304" charset="0"/>
                  <a:ea typeface="方正中等线简体" panose="03000509000000000000" pitchFamily="65" charset="-122"/>
                </a:rPr>
                <a:t>的产业体系</a:t>
              </a:r>
              <a:endParaRPr lang="zh-CN" altLang="en-US" kern="100">
                <a:latin typeface="Times New Roman" panose="02020603050405020304" charset="0"/>
                <a:ea typeface="方正中等线简体" panose="03000509000000000000" pitchFamily="65" charset="-122"/>
              </a:endParaRPr>
            </a:p>
          </p:txBody>
        </p:sp>
        <p:sp>
          <p:nvSpPr>
            <p:cNvPr id="182" name="矩形 181"/>
            <p:cNvSpPr/>
            <p:nvPr>
              <p:custDataLst>
                <p:tags r:id="rId64"/>
              </p:custDataLst>
            </p:nvPr>
          </p:nvSpPr>
          <p:spPr>
            <a:xfrm>
              <a:off x="8559785" y="3455109"/>
              <a:ext cx="2626195" cy="610578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kern="100">
                  <a:latin typeface="Times New Roman" panose="02020603050405020304" charset="0"/>
                  <a:ea typeface="方正中等线简体" panose="03000509000000000000" pitchFamily="65" charset="-122"/>
                </a:rPr>
                <a:t>建设彰显优势、</a:t>
              </a:r>
              <a:r>
                <a:rPr lang="zh-CN" altLang="en-US" kern="100" smtClean="0">
                  <a:latin typeface="Times New Roman" panose="02020603050405020304" charset="0"/>
                  <a:ea typeface="方正中等线简体" panose="03000509000000000000" pitchFamily="65" charset="-122"/>
                </a:rPr>
                <a:t>协调联</a:t>
              </a:r>
              <a:endParaRPr lang="en-US" altLang="zh-CN" kern="100" smtClean="0">
                <a:latin typeface="Times New Roman" panose="02020603050405020304" charset="0"/>
                <a:ea typeface="方正中等线简体" panose="03000509000000000000" pitchFamily="65" charset="-122"/>
              </a:endParaRPr>
            </a:p>
            <a:p>
              <a:r>
                <a:rPr lang="zh-CN" altLang="en-US" kern="100" smtClean="0">
                  <a:latin typeface="Times New Roman" panose="02020603050405020304" charset="0"/>
                  <a:ea typeface="方正中等线简体" panose="03000509000000000000" pitchFamily="65" charset="-122"/>
                </a:rPr>
                <a:t>动</a:t>
              </a:r>
              <a:r>
                <a:rPr lang="zh-CN" altLang="en-US" kern="100">
                  <a:latin typeface="Times New Roman" panose="02020603050405020304" charset="0"/>
                  <a:ea typeface="方正中等线简体" panose="03000509000000000000" pitchFamily="65" charset="-122"/>
                </a:rPr>
                <a:t>的城乡区域</a:t>
              </a:r>
              <a:r>
                <a:rPr lang="zh-CN" altLang="en-US" kern="100" smtClean="0">
                  <a:latin typeface="Times New Roman" panose="02020603050405020304" charset="0"/>
                  <a:ea typeface="方正中等线简体" panose="03000509000000000000" pitchFamily="65" charset="-122"/>
                </a:rPr>
                <a:t>发展体系</a:t>
              </a:r>
              <a:endParaRPr lang="zh-CN" altLang="en-US" kern="100">
                <a:latin typeface="Times New Roman" panose="02020603050405020304" charset="0"/>
                <a:ea typeface="方正中等线简体" panose="03000509000000000000" pitchFamily="65" charset="-122"/>
              </a:endParaRPr>
            </a:p>
          </p:txBody>
        </p:sp>
        <p:sp>
          <p:nvSpPr>
            <p:cNvPr id="183" name="矩形 182"/>
            <p:cNvSpPr/>
            <p:nvPr>
              <p:custDataLst>
                <p:tags r:id="rId65"/>
              </p:custDataLst>
            </p:nvPr>
          </p:nvSpPr>
          <p:spPr>
            <a:xfrm>
              <a:off x="8559785" y="4114140"/>
              <a:ext cx="2626195" cy="610578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kern="100">
                  <a:latin typeface="Times New Roman" panose="02020603050405020304" charset="0"/>
                  <a:ea typeface="方正中等线简体" panose="03000509000000000000" pitchFamily="65" charset="-122"/>
                </a:rPr>
                <a:t>建设更高水平开放型</a:t>
              </a:r>
              <a:endParaRPr lang="zh-CN" altLang="en-US" kern="100">
                <a:latin typeface="Times New Roman" panose="02020603050405020304" charset="0"/>
                <a:ea typeface="方正中等线简体" panose="03000509000000000000" pitchFamily="65" charset="-122"/>
              </a:endParaRPr>
            </a:p>
            <a:p>
              <a:r>
                <a:rPr lang="zh-CN" altLang="en-US" kern="100">
                  <a:latin typeface="Times New Roman" panose="02020603050405020304" charset="0"/>
                  <a:ea typeface="方正中等线简体" panose="03000509000000000000" pitchFamily="65" charset="-122"/>
                </a:rPr>
                <a:t>经济新体制</a:t>
              </a:r>
              <a:endParaRPr lang="zh-CN" altLang="en-US" kern="100">
                <a:latin typeface="Times New Roman" panose="02020603050405020304" charset="0"/>
                <a:ea typeface="方正中等线简体" panose="03000509000000000000" pitchFamily="65" charset="-122"/>
              </a:endParaRPr>
            </a:p>
          </p:txBody>
        </p:sp>
        <p:sp>
          <p:nvSpPr>
            <p:cNvPr id="184" name="矩形 183"/>
            <p:cNvSpPr/>
            <p:nvPr>
              <p:custDataLst>
                <p:tags r:id="rId66"/>
              </p:custDataLst>
            </p:nvPr>
          </p:nvSpPr>
          <p:spPr>
            <a:xfrm>
              <a:off x="7494523" y="4869954"/>
              <a:ext cx="2626195" cy="348558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kern="100">
                  <a:latin typeface="Times New Roman" panose="02020603050405020304" charset="0"/>
                  <a:ea typeface="方正中等线简体" panose="03000509000000000000" pitchFamily="65" charset="-122"/>
                </a:rPr>
                <a:t>以国内大循环为主体</a:t>
              </a:r>
              <a:endParaRPr lang="zh-CN" altLang="en-US" kern="100">
                <a:latin typeface="Times New Roman" panose="02020603050405020304" charset="0"/>
                <a:ea typeface="方正中等线简体" panose="03000509000000000000" pitchFamily="65" charset="-122"/>
              </a:endParaRPr>
            </a:p>
          </p:txBody>
        </p:sp>
        <p:sp>
          <p:nvSpPr>
            <p:cNvPr id="185" name="矩形 184"/>
            <p:cNvSpPr/>
            <p:nvPr>
              <p:custDataLst>
                <p:tags r:id="rId67"/>
              </p:custDataLst>
            </p:nvPr>
          </p:nvSpPr>
          <p:spPr>
            <a:xfrm>
              <a:off x="7494523" y="5379993"/>
              <a:ext cx="2914228" cy="348558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kern="100">
                  <a:latin typeface="Times New Roman" panose="02020603050405020304" charset="0"/>
                  <a:ea typeface="方正中等线简体" panose="03000509000000000000" pitchFamily="65" charset="-122"/>
                </a:rPr>
                <a:t>国内国际</a:t>
              </a:r>
              <a:r>
                <a:rPr lang="zh-CN" altLang="en-US" kern="100" smtClean="0">
                  <a:latin typeface="Times New Roman" panose="02020603050405020304" charset="0"/>
                  <a:ea typeface="方正中等线简体" panose="03000509000000000000" pitchFamily="65" charset="-122"/>
                </a:rPr>
                <a:t>双循环相互</a:t>
              </a:r>
              <a:r>
                <a:rPr lang="zh-CN" altLang="en-US" kern="100">
                  <a:latin typeface="Times New Roman" panose="02020603050405020304" charset="0"/>
                  <a:ea typeface="方正中等线简体" panose="03000509000000000000" pitchFamily="65" charset="-122"/>
                </a:rPr>
                <a:t>促进</a:t>
              </a:r>
              <a:endParaRPr lang="zh-CN" altLang="en-US" kern="100">
                <a:latin typeface="Times New Roman" panose="02020603050405020304" charset="0"/>
                <a:ea typeface="方正中等线简体" panose="03000509000000000000" pitchFamily="65" charset="-122"/>
              </a:endParaRPr>
            </a:p>
          </p:txBody>
        </p:sp>
        <p:sp>
          <p:nvSpPr>
            <p:cNvPr id="186" name="矩形 185"/>
            <p:cNvSpPr/>
            <p:nvPr>
              <p:custDataLst>
                <p:tags r:id="rId68"/>
              </p:custDataLst>
            </p:nvPr>
          </p:nvSpPr>
          <p:spPr>
            <a:xfrm>
              <a:off x="6698574" y="3575551"/>
              <a:ext cx="429731" cy="610578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kern="100">
                  <a:latin typeface="Times New Roman" panose="02020603050405020304" charset="0"/>
                  <a:ea typeface="方正中等线简体" panose="03000509000000000000" pitchFamily="65" charset="-122"/>
                </a:rPr>
                <a:t>基</a:t>
              </a:r>
              <a:endParaRPr lang="zh-CN" altLang="en-US" kern="100">
                <a:latin typeface="Times New Roman" panose="02020603050405020304" charset="0"/>
                <a:ea typeface="方正中等线简体" panose="03000509000000000000" pitchFamily="65" charset="-122"/>
              </a:endParaRPr>
            </a:p>
            <a:p>
              <a:r>
                <a:rPr lang="zh-CN" altLang="en-US" kern="100">
                  <a:latin typeface="Times New Roman" panose="02020603050405020304" charset="0"/>
                  <a:ea typeface="方正中等线简体" panose="03000509000000000000" pitchFamily="65" charset="-122"/>
                </a:rPr>
                <a:t>础</a:t>
              </a:r>
              <a:endParaRPr lang="zh-CN" altLang="en-US" kern="100">
                <a:latin typeface="Times New Roman" panose="02020603050405020304" charset="0"/>
                <a:ea typeface="方正中等线简体" panose="03000509000000000000" pitchFamily="65" charset="-122"/>
              </a:endParaRPr>
            </a:p>
          </p:txBody>
        </p:sp>
        <p:grpSp>
          <p:nvGrpSpPr>
            <p:cNvPr id="187" name="组合 186"/>
            <p:cNvGrpSpPr/>
            <p:nvPr>
              <p:custDataLst>
                <p:tags r:id="rId69"/>
              </p:custDataLst>
            </p:nvPr>
          </p:nvGrpSpPr>
          <p:grpSpPr>
            <a:xfrm>
              <a:off x="7052950" y="5005930"/>
              <a:ext cx="469146" cy="584104"/>
              <a:chOff x="2062758" y="1701602"/>
              <a:chExt cx="1005655" cy="2952328"/>
            </a:xfrm>
          </p:grpSpPr>
          <p:cxnSp>
            <p:nvCxnSpPr>
              <p:cNvPr id="188" name="直接连接符 187"/>
              <p:cNvCxnSpPr/>
              <p:nvPr>
                <p:custDataLst>
                  <p:tags r:id="rId70"/>
                </p:custDataLst>
              </p:nvPr>
            </p:nvCxnSpPr>
            <p:spPr>
              <a:xfrm flipH="1">
                <a:off x="2566814" y="1701602"/>
                <a:ext cx="0" cy="2952328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89" name="直接连接符 188"/>
              <p:cNvCxnSpPr/>
              <p:nvPr>
                <p:custDataLst>
                  <p:tags r:id="rId71"/>
                </p:custDataLst>
              </p:nvPr>
            </p:nvCxnSpPr>
            <p:spPr>
              <a:xfrm>
                <a:off x="2566814" y="1701602"/>
                <a:ext cx="501599" cy="0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90" name="直接连接符 189"/>
              <p:cNvCxnSpPr/>
              <p:nvPr>
                <p:custDataLst>
                  <p:tags r:id="rId72"/>
                </p:custDataLst>
              </p:nvPr>
            </p:nvCxnSpPr>
            <p:spPr>
              <a:xfrm>
                <a:off x="2566814" y="4653930"/>
                <a:ext cx="501599" cy="0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91" name="直接连接符 190"/>
              <p:cNvCxnSpPr/>
              <p:nvPr>
                <p:custDataLst>
                  <p:tags r:id="rId73"/>
                </p:custDataLst>
              </p:nvPr>
            </p:nvCxnSpPr>
            <p:spPr>
              <a:xfrm>
                <a:off x="2062758" y="3177766"/>
                <a:ext cx="501599" cy="0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  <p:cxnSp>
          <p:nvCxnSpPr>
            <p:cNvPr id="192" name="直接箭头连接符 191"/>
            <p:cNvCxnSpPr/>
            <p:nvPr>
              <p:custDataLst>
                <p:tags r:id="rId74"/>
              </p:custDataLst>
            </p:nvPr>
          </p:nvCxnSpPr>
          <p:spPr>
            <a:xfrm rot="10800000" flipH="1">
              <a:off x="2110383" y="6041132"/>
              <a:ext cx="0" cy="384240"/>
            </a:xfrm>
            <a:prstGeom prst="straightConnector1">
              <a:avLst/>
            </a:prstGeom>
            <a:ln>
              <a:prstDash val="dash"/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8" name="直接连接符 7"/>
            <p:cNvCxnSpPr/>
            <p:nvPr>
              <p:custDataLst>
                <p:tags r:id="rId75"/>
              </p:custDataLst>
            </p:nvPr>
          </p:nvCxnSpPr>
          <p:spPr>
            <a:xfrm flipV="1">
              <a:off x="2112148" y="5806315"/>
              <a:ext cx="1648130" cy="619240"/>
            </a:xfrm>
            <a:prstGeom prst="line">
              <a:avLst/>
            </a:prstGeom>
            <a:ln>
              <a:prstDash val="dash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sp>
          <p:nvSpPr>
            <p:cNvPr id="193" name="矩形 192"/>
            <p:cNvSpPr/>
            <p:nvPr>
              <p:custDataLst>
                <p:tags r:id="rId76"/>
              </p:custDataLst>
            </p:nvPr>
          </p:nvSpPr>
          <p:spPr>
            <a:xfrm>
              <a:off x="2795899" y="6056990"/>
              <a:ext cx="732430" cy="348558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kern="100">
                  <a:latin typeface="Times New Roman" panose="02020603050405020304" charset="0"/>
                  <a:ea typeface="方正中等线简体" panose="03000509000000000000" pitchFamily="65" charset="-122"/>
                </a:rPr>
                <a:t>要求</a:t>
              </a:r>
              <a:endParaRPr lang="zh-CN" altLang="en-US" kern="100">
                <a:latin typeface="Times New Roman" panose="02020603050405020304" charset="0"/>
                <a:ea typeface="方正中等线简体" panose="03000509000000000000" pitchFamily="65" charset="-122"/>
              </a:endParaRPr>
            </a:p>
          </p:txBody>
        </p:sp>
        <p:cxnSp>
          <p:nvCxnSpPr>
            <p:cNvPr id="194" name="直接箭头连接符 193"/>
            <p:cNvCxnSpPr/>
            <p:nvPr>
              <p:custDataLst>
                <p:tags r:id="rId77"/>
              </p:custDataLst>
            </p:nvPr>
          </p:nvCxnSpPr>
          <p:spPr>
            <a:xfrm flipV="1">
              <a:off x="10443871" y="4681974"/>
              <a:ext cx="43823" cy="1951081"/>
            </a:xfrm>
            <a:prstGeom prst="straightConnector1">
              <a:avLst/>
            </a:prstGeom>
            <a:ln>
              <a:prstDash val="dash"/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95" name="直接连接符 194"/>
            <p:cNvCxnSpPr/>
            <p:nvPr>
              <p:custDataLst>
                <p:tags r:id="rId78"/>
              </p:custDataLst>
            </p:nvPr>
          </p:nvCxnSpPr>
          <p:spPr>
            <a:xfrm>
              <a:off x="6417770" y="5819653"/>
              <a:ext cx="4039348" cy="826923"/>
            </a:xfrm>
            <a:prstGeom prst="line">
              <a:avLst/>
            </a:prstGeom>
            <a:ln>
              <a:prstDash val="dash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96" name="直接箭头连接符 195"/>
            <p:cNvCxnSpPr/>
            <p:nvPr>
              <p:custDataLst>
                <p:tags r:id="rId79"/>
              </p:custDataLst>
            </p:nvPr>
          </p:nvCxnSpPr>
          <p:spPr>
            <a:xfrm rot="5400000" flipH="1">
              <a:off x="10333826" y="5445691"/>
              <a:ext cx="0" cy="288685"/>
            </a:xfrm>
            <a:prstGeom prst="straightConnector1">
              <a:avLst/>
            </a:prstGeom>
            <a:ln>
              <a:prstDash val="dash"/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sp>
          <p:nvSpPr>
            <p:cNvPr id="197" name="矩形 196"/>
            <p:cNvSpPr/>
            <p:nvPr>
              <p:custDataLst>
                <p:tags r:id="rId80"/>
              </p:custDataLst>
            </p:nvPr>
          </p:nvSpPr>
          <p:spPr>
            <a:xfrm>
              <a:off x="7592408" y="6041112"/>
              <a:ext cx="732430" cy="348558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kern="100">
                  <a:latin typeface="Times New Roman" panose="02020603050405020304" charset="0"/>
                  <a:ea typeface="方正中等线简体" panose="03000509000000000000" pitchFamily="65" charset="-122"/>
                </a:rPr>
                <a:t>要求</a:t>
              </a:r>
              <a:endParaRPr lang="zh-CN" altLang="en-US" kern="100">
                <a:latin typeface="Times New Roman" panose="02020603050405020304" charset="0"/>
                <a:ea typeface="方正中等线简体" panose="03000509000000000000" pitchFamily="65" charset="-122"/>
              </a:endParaRPr>
            </a:p>
          </p:txBody>
        </p:sp>
      </p:grpSp>
      <p:cxnSp>
        <p:nvCxnSpPr>
          <p:cNvPr id="3" name="直接连接符 2" title=""/>
          <p:cNvCxnSpPr/>
          <p:nvPr>
            <p:custDataLst>
              <p:tags r:id="rId81"/>
            </p:custDataLst>
          </p:nvPr>
        </p:nvCxnSpPr>
        <p:spPr>
          <a:xfrm>
            <a:off x="4051094" y="5340964"/>
            <a:ext cx="12065" cy="1517015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" name="矩形 3" title=""/>
          <p:cNvSpPr/>
          <p:nvPr>
            <p:custDataLst>
              <p:tags r:id="rId82"/>
            </p:custDataLst>
          </p:nvPr>
        </p:nvSpPr>
        <p:spPr>
          <a:xfrm>
            <a:off x="4107935" y="5512324"/>
            <a:ext cx="3440635" cy="33718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kern="100">
                <a:latin typeface="Times New Roman" panose="02020603050405020304" charset="0"/>
                <a:ea typeface="方正中等线简体" panose="03000509000000000000" pitchFamily="65" charset="-122"/>
              </a:rPr>
              <a:t>积极参与经济全球化、坚持对外开放</a:t>
            </a:r>
            <a:endParaRPr lang="zh-CN" altLang="en-US" sz="1600" kern="100">
              <a:latin typeface="Times New Roman" panose="02020603050405020304" charset="0"/>
              <a:ea typeface="方正中等线简体" panose="03000509000000000000" pitchFamily="65" charset="-122"/>
            </a:endParaRPr>
          </a:p>
        </p:txBody>
      </p:sp>
      <p:sp>
        <p:nvSpPr>
          <p:cNvPr id="5" name="矩形 4" title=""/>
          <p:cNvSpPr/>
          <p:nvPr>
            <p:custDataLst>
              <p:tags r:id="rId83"/>
            </p:custDataLst>
          </p:nvPr>
        </p:nvSpPr>
        <p:spPr>
          <a:xfrm>
            <a:off x="4108570" y="5883164"/>
            <a:ext cx="3440635" cy="33718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kern="100">
                <a:latin typeface="Times New Roman" panose="02020603050405020304" charset="0"/>
                <a:ea typeface="方正中等线简体" panose="03000509000000000000" pitchFamily="65" charset="-122"/>
              </a:rPr>
              <a:t>坚持多边主义、反对贸易保护主义</a:t>
            </a:r>
            <a:endParaRPr lang="zh-CN" altLang="en-US" sz="1600" kern="100">
              <a:latin typeface="Times New Roman" panose="02020603050405020304" charset="0"/>
              <a:ea typeface="方正中等线简体" panose="03000509000000000000" pitchFamily="65" charset="-122"/>
            </a:endParaRPr>
          </a:p>
        </p:txBody>
      </p:sp>
      <p:sp>
        <p:nvSpPr>
          <p:cNvPr id="6" name="矩形 5" title=""/>
          <p:cNvSpPr/>
          <p:nvPr>
            <p:custDataLst>
              <p:tags r:id="rId84"/>
            </p:custDataLst>
          </p:nvPr>
        </p:nvSpPr>
        <p:spPr>
          <a:xfrm>
            <a:off x="4109085" y="6220460"/>
            <a:ext cx="3848100" cy="33718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kern="100">
                <a:latin typeface="Times New Roman" panose="02020603050405020304" charset="0"/>
                <a:ea typeface="方正中等线简体" panose="03000509000000000000" pitchFamily="65" charset="-122"/>
              </a:rPr>
              <a:t>同世界共享市场机遇，推进贸易强国建设</a:t>
            </a:r>
            <a:endParaRPr lang="zh-CN" altLang="en-US" sz="1600" kern="100">
              <a:latin typeface="Times New Roman" panose="02020603050405020304" charset="0"/>
              <a:ea typeface="方正中等线简体" panose="03000509000000000000" pitchFamily="65" charset="-122"/>
            </a:endParaRPr>
          </a:p>
        </p:txBody>
      </p:sp>
      <p:sp>
        <p:nvSpPr>
          <p:cNvPr id="7" name="矩形 6" title=""/>
          <p:cNvSpPr/>
          <p:nvPr>
            <p:custDataLst>
              <p:tags r:id="rId85"/>
            </p:custDataLst>
          </p:nvPr>
        </p:nvSpPr>
        <p:spPr>
          <a:xfrm>
            <a:off x="4109085" y="6520815"/>
            <a:ext cx="4050665" cy="33718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kern="100">
                <a:latin typeface="Times New Roman" panose="02020603050405020304" charset="0"/>
                <a:ea typeface="方正中等线简体" panose="03000509000000000000" pitchFamily="65" charset="-122"/>
              </a:rPr>
              <a:t>独立自主、自力更生、立足自身发展的基础</a:t>
            </a:r>
            <a:endParaRPr lang="zh-CN" altLang="en-US" sz="1600" kern="100">
              <a:latin typeface="Times New Roman" panose="02020603050405020304" charset="0"/>
              <a:ea typeface="方正中等线简体" panose="03000509000000000000" pitchFamily="65" charset="-122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cxnSp>
        <p:nvCxnSpPr>
          <p:cNvPr id="4" name="直线连接符 3" title=""/>
          <p:cNvCxnSpPr/>
          <p:nvPr>
            <p:custDataLst>
              <p:tags r:id="rId4"/>
            </p:custDataLst>
          </p:nvPr>
        </p:nvCxnSpPr>
        <p:spPr>
          <a:xfrm>
            <a:off x="0" y="3329058"/>
            <a:ext cx="3794078" cy="0"/>
          </a:xfrm>
          <a:prstGeom prst="line">
            <a:avLst/>
          </a:prstGeom>
          <a:ln w="762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矩形 5" title=""/>
          <p:cNvSpPr/>
          <p:nvPr>
            <p:custDataLst>
              <p:tags r:id="rId5"/>
            </p:custDataLst>
          </p:nvPr>
        </p:nvSpPr>
        <p:spPr>
          <a:xfrm>
            <a:off x="593625" y="3633696"/>
            <a:ext cx="2380953" cy="70675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en-US" altLang="zh-CN" sz="4000">
                <a:solidFill>
                  <a:schemeClr val="bg1"/>
                </a:solidFill>
                <a:cs typeface="+mn-ea"/>
                <a:sym typeface="+mn-lt"/>
              </a:rPr>
              <a:t>PART</a:t>
            </a:r>
            <a:r>
              <a:rPr lang="zh-CN" altLang="en-US" sz="4000">
                <a:solidFill>
                  <a:schemeClr val="bg1"/>
                </a:solidFill>
                <a:cs typeface="+mn-ea"/>
                <a:sym typeface="+mn-lt"/>
              </a:rPr>
              <a:t> </a:t>
            </a:r>
            <a:r>
              <a:rPr lang="en-US" altLang="zh-CN" sz="4000">
                <a:solidFill>
                  <a:schemeClr val="bg1"/>
                </a:solidFill>
                <a:cs typeface="+mn-ea"/>
                <a:sym typeface="+mn-lt"/>
              </a:rPr>
              <a:t>ONE</a:t>
            </a:r>
            <a:endParaRPr lang="en-US" altLang="zh-CN" sz="4000">
              <a:solidFill>
                <a:schemeClr val="bg1"/>
              </a:solidFill>
              <a:cs typeface="+mn-ea"/>
              <a:sym typeface="+mn-lt"/>
            </a:endParaRPr>
          </a:p>
        </p:txBody>
      </p:sp>
      <p:sp>
        <p:nvSpPr>
          <p:cNvPr id="9" name="文本框 8" title=""/>
          <p:cNvSpPr txBox="1"/>
          <p:nvPr>
            <p:custDataLst>
              <p:tags r:id="rId6"/>
            </p:custDataLst>
          </p:nvPr>
        </p:nvSpPr>
        <p:spPr>
          <a:xfrm>
            <a:off x="208280" y="2324100"/>
            <a:ext cx="11574145" cy="155257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00000"/>
              </a:lnSpc>
            </a:pPr>
            <a:r>
              <a:rPr lang="zh-CN" altLang="en-US" sz="8000" b="1">
                <a:solidFill>
                  <a:schemeClr val="tx1"/>
                </a:solidFill>
                <a:latin typeface="+mn-ea"/>
                <a:sym typeface="+mn-ea"/>
              </a:rPr>
              <a:t>三、主干知识与常见术语</a:t>
            </a:r>
            <a:endParaRPr lang="zh-CN" altLang="en-US" sz="8000" b="1">
              <a:solidFill>
                <a:schemeClr val="tx1"/>
              </a:solidFill>
              <a:latin typeface="+mn-ea"/>
              <a:sym typeface="+mn-ea"/>
            </a:endParaRPr>
          </a:p>
          <a:p>
            <a:pPr indent="0" algn="l" fontAlgn="auto">
              <a:lnSpc>
                <a:spcPct val="100000"/>
              </a:lnSpc>
            </a:pPr>
            <a:endParaRPr lang="zh-CN" altLang="en-US" sz="8000" b="1">
              <a:solidFill>
                <a:schemeClr val="tx1"/>
              </a:solidFill>
              <a:latin typeface="+mn-ea"/>
              <a:sym typeface="+mn-ea"/>
            </a:endParaRPr>
          </a:p>
          <a:p>
            <a:pPr algn="l" fontAlgn="auto">
              <a:lnSpc>
                <a:spcPct val="100000"/>
              </a:lnSpc>
              <a:buClrTx/>
              <a:buSzTx/>
              <a:buFontTx/>
            </a:pPr>
            <a:r>
              <a:rPr lang="en-US" altLang="zh-CN" sz="40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  </a:t>
            </a:r>
            <a:endParaRPr lang="zh-CN" altLang="en-US" sz="4000" b="1">
              <a:solidFill>
                <a:srgbClr val="FF0000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文本框 1" title=""/>
          <p:cNvSpPr txBox="1"/>
          <p:nvPr>
            <p:custDataLst>
              <p:tags r:id="rId4"/>
            </p:custDataLst>
          </p:nvPr>
        </p:nvSpPr>
        <p:spPr>
          <a:xfrm>
            <a:off x="255905" y="753745"/>
            <a:ext cx="11232515" cy="45707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3200" b="1"/>
              <a:t>【新发展理念角度】</a:t>
            </a:r>
            <a:endParaRPr lang="zh-CN" altLang="en-US" sz="3200" b="1"/>
          </a:p>
          <a:p>
            <a:pPr>
              <a:lnSpc>
                <a:spcPct val="130000"/>
              </a:lnSpc>
            </a:pPr>
            <a:r>
              <a:rPr lang="en-US" altLang="zh-CN" sz="3200" b="1"/>
              <a:t>1.</a:t>
            </a:r>
            <a:r>
              <a:rPr lang="zh-CN" altLang="en-US" sz="3200" b="1"/>
              <a:t>坚持以人民为中心，发展为了人民，发展依靠人民，发展成果由人民共享。</a:t>
            </a:r>
            <a:endParaRPr lang="zh-CN" altLang="en-US" sz="3200" b="1"/>
          </a:p>
          <a:p>
            <a:pPr>
              <a:lnSpc>
                <a:spcPct val="130000"/>
              </a:lnSpc>
            </a:pPr>
            <a:r>
              <a:rPr lang="en-US" altLang="zh-CN" sz="3200" b="1"/>
              <a:t>2.</a:t>
            </a:r>
            <a:r>
              <a:rPr lang="zh-CN" altLang="en-US" sz="3200" b="1"/>
              <a:t>坚持创新（动力）、协调（解决不平衡）、绿色（人与自然和谐共生）、开放（内外联动）、共享（公平正义）发展理念</a:t>
            </a:r>
            <a:endParaRPr lang="zh-CN" altLang="en-US" sz="3200" b="1"/>
          </a:p>
          <a:p>
            <a:pPr>
              <a:lnSpc>
                <a:spcPct val="130000"/>
              </a:lnSpc>
            </a:pPr>
            <a:r>
              <a:rPr lang="en-US" altLang="zh-CN" sz="3200" b="1"/>
              <a:t>3.</a:t>
            </a:r>
            <a:r>
              <a:rPr lang="zh-CN" altLang="en-US" sz="3200" b="1"/>
              <a:t>转变经济发展方式，构建新发展格局。</a:t>
            </a:r>
            <a:endParaRPr lang="zh-CN" altLang="en-US" sz="3200" b="1"/>
          </a:p>
          <a:p>
            <a:pPr>
              <a:lnSpc>
                <a:spcPct val="130000"/>
              </a:lnSpc>
            </a:pPr>
            <a:r>
              <a:rPr lang="en-US" altLang="zh-CN" sz="3200" b="1"/>
              <a:t>4.</a:t>
            </a:r>
            <a:r>
              <a:rPr lang="zh-CN" altLang="en-US" sz="3200" b="1"/>
              <a:t>发挥市场在资源配置中的决定性作用和更好发挥政府作用。</a:t>
            </a:r>
            <a:endParaRPr lang="zh-CN" altLang="en-US" sz="3200" b="1"/>
          </a:p>
        </p:txBody>
      </p:sp>
      <p:pic>
        <p:nvPicPr>
          <p:cNvPr id="3" name="Picture 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>
            <a:off x="10934700" y="12280900"/>
            <a:ext cx="0" cy="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文本框 1" title=""/>
          <p:cNvSpPr txBox="1"/>
          <p:nvPr>
            <p:custDataLst>
              <p:tags r:id="rId4"/>
            </p:custDataLst>
          </p:nvPr>
        </p:nvSpPr>
        <p:spPr>
          <a:xfrm>
            <a:off x="189230" y="375920"/>
            <a:ext cx="11232515" cy="60439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0000"/>
              </a:lnSpc>
            </a:pPr>
            <a:r>
              <a:rPr lang="zh-CN" altLang="en-US" sz="3200" b="1"/>
              <a:t>【高质量发展角度】</a:t>
            </a:r>
            <a:endParaRPr lang="zh-CN" altLang="en-US" sz="3200" b="1"/>
          </a:p>
          <a:p>
            <a:pPr>
              <a:lnSpc>
                <a:spcPct val="110000"/>
              </a:lnSpc>
            </a:pPr>
            <a:r>
              <a:rPr lang="en-US" altLang="zh-CN" sz="3200" b="1"/>
              <a:t>1.构建以</a:t>
            </a:r>
            <a:r>
              <a:rPr lang="en-US" altLang="zh-CN" sz="3200" b="1">
                <a:solidFill>
                  <a:srgbClr val="FF0000"/>
                </a:solidFill>
              </a:rPr>
              <a:t>国内大循环为主体，国内国际双循环相互促进</a:t>
            </a:r>
            <a:r>
              <a:rPr lang="en-US" altLang="zh-CN" sz="3200" b="1"/>
              <a:t>的新发展格局</a:t>
            </a:r>
            <a:r>
              <a:rPr lang="zh-CN" altLang="en-US" sz="3200" b="1"/>
              <a:t>。</a:t>
            </a:r>
            <a:endParaRPr lang="zh-CN" altLang="en-US" sz="3200" b="1"/>
          </a:p>
          <a:p>
            <a:pPr>
              <a:lnSpc>
                <a:spcPct val="110000"/>
              </a:lnSpc>
            </a:pPr>
            <a:r>
              <a:rPr lang="en-US" altLang="zh-CN" sz="3200" b="1"/>
              <a:t>2.坚持</a:t>
            </a:r>
            <a:r>
              <a:rPr lang="en-US" altLang="zh-CN" sz="3200" b="1">
                <a:solidFill>
                  <a:srgbClr val="FF0000"/>
                </a:solidFill>
              </a:rPr>
              <a:t>扩大内需</a:t>
            </a:r>
            <a:r>
              <a:rPr lang="en-US" altLang="zh-CN" sz="3200" b="1"/>
              <a:t>的战略基点（国内大循环为主导）</a:t>
            </a:r>
            <a:r>
              <a:rPr lang="zh-CN" altLang="en-US" sz="3200" b="1"/>
              <a:t>。</a:t>
            </a:r>
            <a:endParaRPr lang="en-US" altLang="zh-CN" sz="3200" b="1"/>
          </a:p>
          <a:p>
            <a:pPr>
              <a:lnSpc>
                <a:spcPct val="110000"/>
              </a:lnSpc>
            </a:pPr>
            <a:r>
              <a:rPr lang="en-US" altLang="zh-CN" sz="3200" b="1"/>
              <a:t>3.把实施扩大内需战略同</a:t>
            </a:r>
            <a:r>
              <a:rPr lang="en-US" altLang="zh-CN" sz="3200" b="1">
                <a:solidFill>
                  <a:srgbClr val="FF0000"/>
                </a:solidFill>
              </a:rPr>
              <a:t>深化供给侧结构性改革</a:t>
            </a:r>
            <a:r>
              <a:rPr lang="en-US" altLang="zh-CN" sz="3200" b="1"/>
              <a:t>有机结合起来</a:t>
            </a:r>
            <a:r>
              <a:rPr lang="zh-CN" altLang="en-US" sz="3200" b="1"/>
              <a:t>，构建现代化经济体系。</a:t>
            </a:r>
            <a:endParaRPr lang="zh-CN" altLang="en-US" sz="3200" b="1"/>
          </a:p>
          <a:p>
            <a:pPr>
              <a:lnSpc>
                <a:spcPct val="110000"/>
              </a:lnSpc>
            </a:pPr>
            <a:r>
              <a:rPr lang="en-US" altLang="zh-CN" sz="3200" b="1"/>
              <a:t>4.发展</a:t>
            </a:r>
            <a:r>
              <a:rPr lang="en-US" altLang="zh-CN" sz="3200" b="1">
                <a:solidFill>
                  <a:srgbClr val="FF0000"/>
                </a:solidFill>
              </a:rPr>
              <a:t>实体经济</a:t>
            </a:r>
            <a:r>
              <a:rPr lang="en-US" altLang="zh-CN" sz="3200" b="1"/>
              <a:t>，加快发展先进制造业</a:t>
            </a:r>
            <a:r>
              <a:rPr lang="zh-CN" altLang="en-US" sz="3200" b="1"/>
              <a:t>，</a:t>
            </a:r>
            <a:r>
              <a:rPr lang="en-US" altLang="zh-CN" sz="3200" b="1"/>
              <a:t>推进</a:t>
            </a:r>
            <a:r>
              <a:rPr lang="en-US" altLang="zh-CN" sz="3200" b="1">
                <a:solidFill>
                  <a:srgbClr val="FF0000"/>
                </a:solidFill>
              </a:rPr>
              <a:t>产业转型</a:t>
            </a:r>
            <a:r>
              <a:rPr lang="zh-CN" altLang="en-US" sz="3200" b="1">
                <a:solidFill>
                  <a:srgbClr val="FF0000"/>
                </a:solidFill>
              </a:rPr>
              <a:t>升级</a:t>
            </a:r>
            <a:r>
              <a:rPr lang="en-US" altLang="zh-CN" sz="3200" b="1"/>
              <a:t>。</a:t>
            </a:r>
            <a:endParaRPr lang="en-US" altLang="zh-CN" sz="3200" b="1"/>
          </a:p>
          <a:p>
            <a:pPr>
              <a:lnSpc>
                <a:spcPct val="110000"/>
              </a:lnSpc>
            </a:pPr>
            <a:r>
              <a:rPr lang="en-US" altLang="zh-CN" sz="3200" b="1"/>
              <a:t>5.</a:t>
            </a:r>
            <a:r>
              <a:rPr lang="zh-CN" altLang="en-US" sz="3200" b="1"/>
              <a:t>培育</a:t>
            </a:r>
            <a:r>
              <a:rPr lang="zh-CN" altLang="en-US" sz="3200" b="1">
                <a:solidFill>
                  <a:srgbClr val="FF0000"/>
                </a:solidFill>
              </a:rPr>
              <a:t>新质生产力</a:t>
            </a:r>
            <a:r>
              <a:rPr lang="zh-CN" altLang="en-US" sz="3200" b="1"/>
              <a:t>，发展数字产业，培养新型劳动者。</a:t>
            </a:r>
            <a:endParaRPr lang="zh-CN" altLang="en-US" sz="3200" b="1"/>
          </a:p>
          <a:p>
            <a:pPr>
              <a:lnSpc>
                <a:spcPct val="110000"/>
              </a:lnSpc>
            </a:pPr>
            <a:r>
              <a:rPr lang="en-US" altLang="zh-CN" sz="3200" b="1"/>
              <a:t>6.</a:t>
            </a:r>
            <a:r>
              <a:rPr lang="zh-CN" altLang="en-US" sz="3200" b="1"/>
              <a:t>建设更高水平</a:t>
            </a:r>
            <a:r>
              <a:rPr lang="zh-CN" altLang="en-US" sz="3200" b="1">
                <a:solidFill>
                  <a:srgbClr val="FF0000"/>
                </a:solidFill>
              </a:rPr>
              <a:t>开放型经济新体制</a:t>
            </a:r>
            <a:r>
              <a:rPr lang="zh-CN" altLang="en-US" sz="3200" b="1"/>
              <a:t>，推动开放朝着优化结构、拓展深度、提高效率方向转变。</a:t>
            </a:r>
            <a:endParaRPr lang="zh-CN" altLang="en-US" sz="3200" b="1"/>
          </a:p>
          <a:p>
            <a:pPr>
              <a:lnSpc>
                <a:spcPct val="110000"/>
              </a:lnSpc>
            </a:pPr>
            <a:r>
              <a:rPr lang="en-US" altLang="zh-CN" sz="3200" b="1"/>
              <a:t>……</a:t>
            </a:r>
            <a:endParaRPr lang="en-US" altLang="zh-CN" sz="3200" b="1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文本框 1" title=""/>
          <p:cNvSpPr txBox="1"/>
          <p:nvPr>
            <p:custDataLst>
              <p:tags r:id="rId4"/>
            </p:custDataLst>
          </p:nvPr>
        </p:nvSpPr>
        <p:spPr>
          <a:xfrm>
            <a:off x="113665" y="414020"/>
            <a:ext cx="11692890" cy="602996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0000"/>
              </a:lnSpc>
            </a:pPr>
            <a:r>
              <a:rPr lang="zh-CN" altLang="en-US" sz="3200" b="1"/>
              <a:t>【经济全球化角度】</a:t>
            </a:r>
            <a:endParaRPr lang="zh-CN" altLang="en-US" sz="3200" b="1"/>
          </a:p>
          <a:p>
            <a:pPr>
              <a:lnSpc>
                <a:spcPct val="110000"/>
              </a:lnSpc>
            </a:pPr>
            <a:r>
              <a:rPr lang="en-US" altLang="zh-CN" sz="3200" b="1"/>
              <a:t>1.</a:t>
            </a:r>
            <a:r>
              <a:rPr lang="zh-CN" altLang="en-US" sz="3200" b="1"/>
              <a:t>经济全球化促进了生产力发展和社会进步，</a:t>
            </a:r>
            <a:r>
              <a:rPr lang="en-US" altLang="zh-CN" sz="3200" b="1"/>
              <a:t>中国是经济全球化的</a:t>
            </a:r>
            <a:r>
              <a:rPr lang="en-US" altLang="zh-CN" sz="3200" b="1">
                <a:solidFill>
                  <a:srgbClr val="FF0000"/>
                </a:solidFill>
              </a:rPr>
              <a:t>受益者</a:t>
            </a:r>
            <a:r>
              <a:rPr lang="zh-CN" altLang="en-US" sz="3200" b="1">
                <a:solidFill>
                  <a:srgbClr val="FF0000"/>
                </a:solidFill>
              </a:rPr>
              <a:t>、贡献者、维护者和参与者</a:t>
            </a:r>
            <a:r>
              <a:rPr lang="zh-CN" altLang="en-US" sz="3200" b="1"/>
              <a:t>。</a:t>
            </a:r>
            <a:endParaRPr lang="zh-CN" altLang="en-US" sz="3200" b="1"/>
          </a:p>
          <a:p>
            <a:pPr>
              <a:lnSpc>
                <a:spcPct val="110000"/>
              </a:lnSpc>
            </a:pPr>
            <a:r>
              <a:rPr lang="en-US" altLang="zh-CN" sz="3200" b="1"/>
              <a:t>2.</a:t>
            </a:r>
            <a:r>
              <a:rPr lang="zh-CN" altLang="en-US" sz="3200" b="1"/>
              <a:t>中国要坚持</a:t>
            </a:r>
            <a:r>
              <a:rPr lang="zh-CN" altLang="en-US" sz="3200" b="1">
                <a:solidFill>
                  <a:srgbClr val="FF0000"/>
                </a:solidFill>
              </a:rPr>
              <a:t>新治理体系和正确</a:t>
            </a:r>
            <a:r>
              <a:rPr lang="zh-CN" altLang="en-US" sz="3200" b="1">
                <a:solidFill>
                  <a:srgbClr val="FF0000"/>
                </a:solidFill>
                <a:sym typeface="+mn-ea"/>
              </a:rPr>
              <a:t>义利观</a:t>
            </a:r>
            <a:r>
              <a:rPr lang="zh-CN" altLang="en-US" sz="3200" b="1">
                <a:sym typeface="+mn-ea"/>
              </a:rPr>
              <a:t>，</a:t>
            </a:r>
            <a:r>
              <a:rPr lang="zh-CN" altLang="en-US" sz="3200" b="1"/>
              <a:t>推进</a:t>
            </a:r>
            <a:r>
              <a:rPr lang="zh-CN" altLang="en-US" sz="3200" b="1">
                <a:solidFill>
                  <a:srgbClr val="FF0000"/>
                </a:solidFill>
              </a:rPr>
              <a:t>高水平对外开放</a:t>
            </a:r>
            <a:r>
              <a:rPr lang="zh-CN" altLang="en-US" sz="3200" b="1"/>
              <a:t>，完善全球治理，推动经济全球化朝</a:t>
            </a:r>
            <a:r>
              <a:rPr lang="zh-CN" altLang="en-US" sz="3200" b="1">
                <a:solidFill>
                  <a:srgbClr val="FF0000"/>
                </a:solidFill>
              </a:rPr>
              <a:t>开放、包容、普惠、平衡、共赢</a:t>
            </a:r>
            <a:r>
              <a:rPr lang="zh-CN" altLang="en-US" sz="3200" b="1"/>
              <a:t>的方向发展。</a:t>
            </a:r>
            <a:endParaRPr lang="zh-CN" altLang="en-US" sz="3200" b="1"/>
          </a:p>
          <a:p>
            <a:pPr>
              <a:lnSpc>
                <a:spcPct val="110000"/>
              </a:lnSpc>
            </a:pPr>
            <a:r>
              <a:rPr lang="en-US" altLang="zh-CN" sz="3200" b="1"/>
              <a:t>3.通过</a:t>
            </a:r>
            <a:r>
              <a:rPr lang="en-US" altLang="zh-CN" sz="3200" b="1">
                <a:solidFill>
                  <a:srgbClr val="FF0000"/>
                </a:solidFill>
              </a:rPr>
              <a:t>自主创新</a:t>
            </a:r>
            <a:r>
              <a:rPr lang="en-US" altLang="zh-CN" sz="3200" b="1"/>
              <a:t>，形成</a:t>
            </a:r>
            <a:r>
              <a:rPr lang="en-US" altLang="zh-CN" sz="3200" b="1">
                <a:solidFill>
                  <a:srgbClr val="FF0000"/>
                </a:solidFill>
              </a:rPr>
              <a:t>以技术、品牌、质量、服务为核心的出口竞争新优势</a:t>
            </a:r>
            <a:r>
              <a:rPr lang="en-US" altLang="zh-CN" sz="3200" b="1"/>
              <a:t>，拓展对外贸易，推进贸易强国建设</a:t>
            </a:r>
            <a:r>
              <a:rPr lang="zh-CN" altLang="en-US" sz="3200" b="1"/>
              <a:t>。</a:t>
            </a:r>
            <a:endParaRPr lang="zh-CN" altLang="en-US" sz="3200" b="1"/>
          </a:p>
          <a:p>
            <a:pPr>
              <a:lnSpc>
                <a:spcPct val="110000"/>
              </a:lnSpc>
            </a:pPr>
            <a:r>
              <a:rPr lang="en-US" altLang="zh-CN" sz="3200" b="1"/>
              <a:t>4.坚持</a:t>
            </a:r>
            <a:r>
              <a:rPr lang="en-US" altLang="zh-CN" sz="3200" b="1">
                <a:solidFill>
                  <a:srgbClr val="FF0000"/>
                </a:solidFill>
              </a:rPr>
              <a:t>“引进来”和“走出去”并重</a:t>
            </a:r>
            <a:r>
              <a:rPr lang="zh-CN" altLang="en-US" sz="3200" b="1"/>
              <a:t>，促进国内国际双循环。</a:t>
            </a:r>
            <a:endParaRPr lang="zh-CN" altLang="en-US" sz="3200" b="1"/>
          </a:p>
          <a:p>
            <a:pPr>
              <a:lnSpc>
                <a:spcPct val="110000"/>
              </a:lnSpc>
            </a:pPr>
            <a:r>
              <a:rPr lang="en-US" altLang="zh-CN" sz="3200" b="1"/>
              <a:t>5.坚持</a:t>
            </a:r>
            <a:r>
              <a:rPr lang="en-US" altLang="zh-CN" sz="3200" b="1">
                <a:solidFill>
                  <a:srgbClr val="FF0000"/>
                </a:solidFill>
              </a:rPr>
              <a:t>对外开放的基本国策</a:t>
            </a:r>
            <a:r>
              <a:rPr lang="en-US" altLang="zh-CN" sz="3200" b="1"/>
              <a:t>，推动建设开放型世界经济，更好惠及各国人民</a:t>
            </a:r>
            <a:r>
              <a:rPr lang="zh-CN" altLang="en-US" sz="3200" b="1"/>
              <a:t>，构建人类命运共同体。</a:t>
            </a:r>
            <a:endParaRPr lang="en-US" altLang="zh-CN" sz="3200" b="1"/>
          </a:p>
          <a:p>
            <a:pPr>
              <a:lnSpc>
                <a:spcPct val="110000"/>
              </a:lnSpc>
            </a:pPr>
            <a:endParaRPr lang="zh-CN" altLang="en-US" sz="3200" b="1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文本框 1" title=""/>
          <p:cNvSpPr txBox="1"/>
          <p:nvPr>
            <p:custDataLst>
              <p:tags r:id="rId4"/>
            </p:custDataLst>
          </p:nvPr>
        </p:nvSpPr>
        <p:spPr>
          <a:xfrm>
            <a:off x="180340" y="623570"/>
            <a:ext cx="11692890" cy="526732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0000"/>
              </a:lnSpc>
            </a:pPr>
            <a:r>
              <a:rPr lang="zh-CN" altLang="en-US" sz="3200" b="1"/>
              <a:t>【时政热点</a:t>
            </a:r>
            <a:r>
              <a:rPr lang="en-US" altLang="zh-CN" sz="3200" b="1"/>
              <a:t>——</a:t>
            </a:r>
            <a:r>
              <a:rPr lang="zh-CN" altLang="en-US" sz="3200" b="1"/>
              <a:t>新质生产力角度】</a:t>
            </a:r>
            <a:endParaRPr lang="zh-CN" altLang="en-US" sz="3200" b="1"/>
          </a:p>
          <a:p>
            <a:pPr>
              <a:lnSpc>
                <a:spcPct val="110000"/>
              </a:lnSpc>
            </a:pPr>
            <a:r>
              <a:rPr lang="en-US" altLang="zh-CN" sz="3200" b="1"/>
              <a:t>1.坚持</a:t>
            </a:r>
            <a:r>
              <a:rPr lang="en-US" altLang="zh-CN" sz="3200" b="1">
                <a:solidFill>
                  <a:srgbClr val="FF0000"/>
                </a:solidFill>
              </a:rPr>
              <a:t>创新理念</a:t>
            </a:r>
            <a:r>
              <a:rPr lang="en-US" altLang="zh-CN" sz="3200" b="1"/>
              <a:t>(或创新是第一动力)，促进数字技术与实体经济深度融合，实现</a:t>
            </a:r>
            <a:r>
              <a:rPr lang="en-US" altLang="zh-CN" sz="3200" b="1">
                <a:solidFill>
                  <a:srgbClr val="FF0000"/>
                </a:solidFill>
              </a:rPr>
              <a:t>关键核心技术自主可控、安全可靠</a:t>
            </a:r>
            <a:r>
              <a:rPr lang="en-US" altLang="zh-CN" sz="3200" b="1"/>
              <a:t>。</a:t>
            </a:r>
            <a:endParaRPr lang="en-US" altLang="zh-CN" sz="3200" b="1"/>
          </a:p>
          <a:p>
            <a:pPr>
              <a:lnSpc>
                <a:spcPct val="110000"/>
              </a:lnSpc>
            </a:pPr>
            <a:r>
              <a:rPr lang="en-US" altLang="zh-CN" sz="3200" b="1"/>
              <a:t>2.发挥</a:t>
            </a:r>
            <a:r>
              <a:rPr lang="en-US" altLang="zh-CN" sz="3200" b="1">
                <a:solidFill>
                  <a:srgbClr val="FF0000"/>
                </a:solidFill>
              </a:rPr>
              <a:t>战略性新兴产业</a:t>
            </a:r>
            <a:r>
              <a:rPr lang="en-US" altLang="zh-CN" sz="3200" b="1"/>
              <a:t>的增长引擎作用，推动传统产业转型升级，建设创新引领、协同发展的现代化产业体系，塑造中国经济发展的新优势。</a:t>
            </a:r>
            <a:endParaRPr lang="en-US" altLang="zh-CN" sz="3200" b="1"/>
          </a:p>
          <a:p>
            <a:pPr>
              <a:lnSpc>
                <a:spcPct val="110000"/>
              </a:lnSpc>
            </a:pPr>
            <a:r>
              <a:rPr lang="en-US" altLang="zh-CN" sz="3200" b="1"/>
              <a:t>3.加快形成新质生产力有利于提高我国的</a:t>
            </a:r>
            <a:r>
              <a:rPr lang="en-US" altLang="zh-CN" sz="3200" b="1">
                <a:solidFill>
                  <a:srgbClr val="FF0000"/>
                </a:solidFill>
              </a:rPr>
              <a:t>自主创新能力</a:t>
            </a:r>
            <a:r>
              <a:rPr lang="en-US" altLang="zh-CN" sz="3200" b="1"/>
              <a:t>，推动经济高质量发展。</a:t>
            </a:r>
            <a:endParaRPr lang="en-US" altLang="zh-CN" sz="3200" b="1"/>
          </a:p>
          <a:p>
            <a:pPr>
              <a:lnSpc>
                <a:spcPct val="110000"/>
              </a:lnSpc>
            </a:pPr>
            <a:r>
              <a:rPr lang="en-US" altLang="zh-CN" sz="3200" b="1"/>
              <a:t>4.贯彻新发展理念，建设</a:t>
            </a:r>
            <a:r>
              <a:rPr lang="en-US" altLang="zh-CN" sz="3200" b="1">
                <a:solidFill>
                  <a:srgbClr val="FF0000"/>
                </a:solidFill>
              </a:rPr>
              <a:t>现代化</a:t>
            </a:r>
            <a:r>
              <a:rPr lang="zh-CN" altLang="en-US" sz="3200" b="1">
                <a:solidFill>
                  <a:srgbClr val="FF0000"/>
                </a:solidFill>
              </a:rPr>
              <a:t>数字</a:t>
            </a:r>
            <a:r>
              <a:rPr lang="en-US" altLang="zh-CN" sz="3200" b="1">
                <a:solidFill>
                  <a:srgbClr val="FF0000"/>
                </a:solidFill>
              </a:rPr>
              <a:t>经济体系</a:t>
            </a:r>
            <a:endParaRPr lang="en-US" altLang="zh-CN" sz="3200" b="1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cxnSp>
        <p:nvCxnSpPr>
          <p:cNvPr id="4" name="直线连接符 3" title=""/>
          <p:cNvCxnSpPr/>
          <p:nvPr>
            <p:custDataLst>
              <p:tags r:id="rId4"/>
            </p:custDataLst>
          </p:nvPr>
        </p:nvCxnSpPr>
        <p:spPr>
          <a:xfrm>
            <a:off x="0" y="3329058"/>
            <a:ext cx="3794078" cy="0"/>
          </a:xfrm>
          <a:prstGeom prst="line">
            <a:avLst/>
          </a:prstGeom>
          <a:ln w="762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矩形 5" title=""/>
          <p:cNvSpPr/>
          <p:nvPr>
            <p:custDataLst>
              <p:tags r:id="rId5"/>
            </p:custDataLst>
          </p:nvPr>
        </p:nvSpPr>
        <p:spPr>
          <a:xfrm>
            <a:off x="593625" y="3633696"/>
            <a:ext cx="2380953" cy="70675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en-US" altLang="zh-CN" sz="4000">
                <a:solidFill>
                  <a:schemeClr val="bg1"/>
                </a:solidFill>
                <a:cs typeface="+mn-ea"/>
                <a:sym typeface="+mn-lt"/>
              </a:rPr>
              <a:t>PART</a:t>
            </a:r>
            <a:r>
              <a:rPr lang="zh-CN" altLang="en-US" sz="4000">
                <a:solidFill>
                  <a:schemeClr val="bg1"/>
                </a:solidFill>
                <a:cs typeface="+mn-ea"/>
                <a:sym typeface="+mn-lt"/>
              </a:rPr>
              <a:t> </a:t>
            </a:r>
            <a:r>
              <a:rPr lang="en-US" altLang="zh-CN" sz="4000">
                <a:solidFill>
                  <a:schemeClr val="bg1"/>
                </a:solidFill>
                <a:cs typeface="+mn-ea"/>
                <a:sym typeface="+mn-lt"/>
              </a:rPr>
              <a:t>ONE</a:t>
            </a:r>
            <a:endParaRPr lang="en-US" altLang="zh-CN" sz="4000">
              <a:solidFill>
                <a:schemeClr val="bg1"/>
              </a:solidFill>
              <a:cs typeface="+mn-ea"/>
              <a:sym typeface="+mn-lt"/>
            </a:endParaRPr>
          </a:p>
        </p:txBody>
      </p:sp>
      <p:sp>
        <p:nvSpPr>
          <p:cNvPr id="9" name="文本框 8" title=""/>
          <p:cNvSpPr txBox="1"/>
          <p:nvPr>
            <p:custDataLst>
              <p:tags r:id="rId6"/>
            </p:custDataLst>
          </p:nvPr>
        </p:nvSpPr>
        <p:spPr>
          <a:xfrm>
            <a:off x="208280" y="2324100"/>
            <a:ext cx="11574145" cy="155257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00000"/>
              </a:lnSpc>
            </a:pPr>
            <a:r>
              <a:rPr lang="zh-CN" altLang="en-US" sz="8000" b="1">
                <a:solidFill>
                  <a:schemeClr val="tx1"/>
                </a:solidFill>
                <a:latin typeface="+mn-ea"/>
                <a:sym typeface="+mn-ea"/>
              </a:rPr>
              <a:t>四、高考试题与时政热点</a:t>
            </a:r>
            <a:endParaRPr lang="zh-CN" altLang="en-US" sz="8000" b="1">
              <a:solidFill>
                <a:schemeClr val="tx1"/>
              </a:solidFill>
              <a:latin typeface="+mn-ea"/>
              <a:sym typeface="+mn-ea"/>
            </a:endParaRPr>
          </a:p>
          <a:p>
            <a:pPr indent="0" algn="l" fontAlgn="auto">
              <a:lnSpc>
                <a:spcPct val="100000"/>
              </a:lnSpc>
            </a:pPr>
            <a:endParaRPr lang="zh-CN" altLang="en-US" sz="8000" b="1">
              <a:solidFill>
                <a:schemeClr val="tx1"/>
              </a:solidFill>
              <a:latin typeface="+mn-ea"/>
              <a:sym typeface="+mn-ea"/>
            </a:endParaRPr>
          </a:p>
          <a:p>
            <a:pPr algn="l" fontAlgn="auto">
              <a:lnSpc>
                <a:spcPct val="100000"/>
              </a:lnSpc>
              <a:buClrTx/>
              <a:buSzTx/>
              <a:buFontTx/>
            </a:pPr>
            <a:r>
              <a:rPr lang="en-US" altLang="zh-CN" sz="40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  </a:t>
            </a:r>
            <a:endParaRPr lang="zh-CN" altLang="en-US" sz="4000" b="1">
              <a:solidFill>
                <a:srgbClr val="FF0000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>
            <p:custDataLst>
              <p:tags r:id="rId3"/>
            </p:custDataLst>
          </p:nvPr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4"/>
              </a:rPr>
              <a:t>https://d.book118.com/586215005140010100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AS_UNIQUEID" val="11535"/>
</p:tagLst>
</file>

<file path=ppt/tags/tag2.xml><?xml version="1.0" encoding="utf-8"?>
<p:tagLst xmlns:p="http://schemas.openxmlformats.org/presentationml/2006/main">
  <p:tag name="AS_UNIQUEID" val="11536"/>
</p:tagLst>
</file>

<file path=ppt/tags/tag3.xml><?xml version="1.0" encoding="utf-8"?>
<p:tagLst xmlns:p="http://schemas.openxmlformats.org/presentationml/2006/main">
  <p:tag name="AS_UNIQUEID" val="11537"/>
</p:tagLst>
</file>

<file path=ppt/tags/tag4.xml><?xml version="1.0" encoding="utf-8"?>
<p:tagLst xmlns:p="http://schemas.openxmlformats.org/presentationml/2006/main">
  <p:tag name="AS_UNIQUEID" val="11538"/>
</p:tagLst>
</file>

<file path=ppt/tags/tag5.xml><?xml version="1.0" encoding="utf-8"?>
<p:tagLst xmlns:p="http://schemas.openxmlformats.org/presentationml/2006/main">
  <p:tag name="AS_UNIQUEID" val="11539"/>
</p:tagLst>
</file>

<file path=ppt/tags/tag6.xml><?xml version="1.0" encoding="utf-8"?>
<p:tagLst xmlns:p="http://schemas.openxmlformats.org/presentationml/2006/main">
  <p:tag name="AS_UNIQUEID" val="11540"/>
</p:tagLst>
</file>

<file path=ppt/tags/tag7.xml><?xml version="1.0" encoding="utf-8"?>
<p:tagLst xmlns:p="http://schemas.openxmlformats.org/presentationml/2006/main">
  <p:tag name="AS_UNIQUEID" val="11541"/>
</p:tagLst>
</file>

<file path=ppt/tags/tag8.xml><?xml version="1.0" encoding="utf-8"?>
<p:tagLst xmlns:p="http://schemas.openxmlformats.org/presentationml/2006/main">
  <p:tag name="AS_UNIQUEID" val="11542"/>
</p:tagLst>
</file>

<file path=ppt/tags/tag9.xml><?xml version="1.0" encoding="utf-8"?>
<p:tagLst xmlns:p="http://schemas.openxmlformats.org/presentationml/2006/main">
  <p:tag name="AS_UNIQUEID" val="11543"/>
</p:tagLst>
</file>

<file path=ppt/tags/tag10.xml><?xml version="1.0" encoding="utf-8"?>
<p:tagLst xmlns:p="http://schemas.openxmlformats.org/presentationml/2006/main">
  <p:tag name="AS_UNIQUEID" val="11544"/>
</p:tagLst>
</file>

<file path=ppt/tags/tag11.xml><?xml version="1.0" encoding="utf-8"?>
<p:tagLst xmlns:p="http://schemas.openxmlformats.org/presentationml/2006/main">
  <p:tag name="AS_UNIQUEID" val="11545"/>
</p:tagLst>
</file>

<file path=ppt/tags/tag12.xml><?xml version="1.0" encoding="utf-8"?>
<p:tagLst xmlns:p="http://schemas.openxmlformats.org/presentationml/2006/main">
  <p:tag name="AS_UNIQUEID" val="11546"/>
</p:tagLst>
</file>

<file path=ppt/tags/tag13.xml><?xml version="1.0" encoding="utf-8"?>
<p:tagLst xmlns:p="http://schemas.openxmlformats.org/presentationml/2006/main">
  <p:tag name="AS_UNIQUEID" val="11547"/>
</p:tagLst>
</file>

<file path=ppt/tags/tag14.xml><?xml version="1.0" encoding="utf-8"?>
<p:tagLst xmlns:p="http://schemas.openxmlformats.org/presentationml/2006/main">
  <p:tag name="AS_UNIQUEID" val="11548"/>
</p:tagLst>
</file>

<file path=ppt/tags/tag15.xml><?xml version="1.0" encoding="utf-8"?>
<p:tagLst xmlns:p="http://schemas.openxmlformats.org/presentationml/2006/main">
  <p:tag name="AS_UNIQUEID" val="11549"/>
</p:tagLst>
</file>

<file path=ppt/tags/tag16.xml><?xml version="1.0" encoding="utf-8"?>
<p:tagLst xmlns:p="http://schemas.openxmlformats.org/presentationml/2006/main">
  <p:tag name="AS_UNIQUEID" val="11550"/>
</p:tagLst>
</file>

<file path=ppt/tags/tag17.xml><?xml version="1.0" encoding="utf-8"?>
<p:tagLst xmlns:p="http://schemas.openxmlformats.org/presentationml/2006/main">
  <p:tag name="AS_UNIQUEID" val="11551"/>
</p:tagLst>
</file>

<file path=ppt/tags/tag18.xml><?xml version="1.0" encoding="utf-8"?>
<p:tagLst xmlns:p="http://schemas.openxmlformats.org/presentationml/2006/main">
  <p:tag name="AS_UNIQUEID" val="11552"/>
</p:tagLst>
</file>

<file path=ppt/tags/tag19.xml><?xml version="1.0" encoding="utf-8"?>
<p:tagLst xmlns:p="http://schemas.openxmlformats.org/presentationml/2006/main">
  <p:tag name="AS_UNIQUEID" val="11553"/>
</p:tagLst>
</file>

<file path=ppt/tags/tag20.xml><?xml version="1.0" encoding="utf-8"?>
<p:tagLst xmlns:p="http://schemas.openxmlformats.org/presentationml/2006/main">
  <p:tag name="AS_UNIQUEID" val="11554"/>
</p:tagLst>
</file>

<file path=ppt/tags/tag21.xml><?xml version="1.0" encoding="utf-8"?>
<p:tagLst xmlns:p="http://schemas.openxmlformats.org/presentationml/2006/main">
  <p:tag name="AS_UNIQUEID" val="11555"/>
</p:tagLst>
</file>

<file path=ppt/tags/tag22.xml><?xml version="1.0" encoding="utf-8"?>
<p:tagLst xmlns:p="http://schemas.openxmlformats.org/presentationml/2006/main">
  <p:tag name="AS_UNIQUEID" val="11556"/>
</p:tagLst>
</file>

<file path=ppt/tags/tag23.xml><?xml version="1.0" encoding="utf-8"?>
<p:tagLst xmlns:p="http://schemas.openxmlformats.org/presentationml/2006/main">
  <p:tag name="AS_UNIQUEID" val="11557"/>
</p:tagLst>
</file>

<file path=ppt/tags/tag24.xml><?xml version="1.0" encoding="utf-8"?>
<p:tagLst xmlns:p="http://schemas.openxmlformats.org/presentationml/2006/main">
  <p:tag name="AS_UNIQUEID" val="11558"/>
</p:tagLst>
</file>

<file path=ppt/tags/tag25.xml><?xml version="1.0" encoding="utf-8"?>
<p:tagLst xmlns:p="http://schemas.openxmlformats.org/presentationml/2006/main">
  <p:tag name="AS_UNIQUEID" val="11559"/>
</p:tagLst>
</file>

<file path=ppt/tags/tag26.xml><?xml version="1.0" encoding="utf-8"?>
<p:tagLst xmlns:p="http://schemas.openxmlformats.org/presentationml/2006/main">
  <p:tag name="AS_UNIQUEID" val="11560"/>
</p:tagLst>
</file>

<file path=ppt/tags/tag27.xml><?xml version="1.0" encoding="utf-8"?>
<p:tagLst xmlns:p="http://schemas.openxmlformats.org/presentationml/2006/main">
  <p:tag name="AS_UNIQUEID" val="11561"/>
</p:tagLst>
</file>

<file path=ppt/tags/tag28.xml><?xml version="1.0" encoding="utf-8"?>
<p:tagLst xmlns:p="http://schemas.openxmlformats.org/presentationml/2006/main">
  <p:tag name="AS_UNIQUEID" val="11562"/>
</p:tagLst>
</file>

<file path=ppt/tags/tag29.xml><?xml version="1.0" encoding="utf-8"?>
<p:tagLst xmlns:p="http://schemas.openxmlformats.org/presentationml/2006/main">
  <p:tag name="AS_UNIQUEID" val="11563"/>
</p:tagLst>
</file>

<file path=ppt/tags/tag30.xml><?xml version="1.0" encoding="utf-8"?>
<p:tagLst xmlns:p="http://schemas.openxmlformats.org/presentationml/2006/main">
  <p:tag name="AS_UNIQUEID" val="11564"/>
</p:tagLst>
</file>

<file path=ppt/tags/tag31.xml><?xml version="1.0" encoding="utf-8"?>
<p:tagLst xmlns:p="http://schemas.openxmlformats.org/presentationml/2006/main">
  <p:tag name="AS_UNIQUEID" val="11565"/>
</p:tagLst>
</file>

<file path=ppt/tags/tag32.xml><?xml version="1.0" encoding="utf-8"?>
<p:tagLst xmlns:p="http://schemas.openxmlformats.org/presentationml/2006/main">
  <p:tag name="AS_UNIQUEID" val="11566"/>
</p:tagLst>
</file>

<file path=ppt/tags/tag33.xml><?xml version="1.0" encoding="utf-8"?>
<p:tagLst xmlns:p="http://schemas.openxmlformats.org/presentationml/2006/main">
  <p:tag name="AS_UNIQUEID" val="11567"/>
</p:tagLst>
</file>

<file path=ppt/tags/tag34.xml><?xml version="1.0" encoding="utf-8"?>
<p:tagLst xmlns:p="http://schemas.openxmlformats.org/presentationml/2006/main">
  <p:tag name="AS_UNIQUEID" val="11568"/>
</p:tagLst>
</file>

<file path=ppt/tags/tag35.xml><?xml version="1.0" encoding="utf-8"?>
<p:tagLst xmlns:p="http://schemas.openxmlformats.org/presentationml/2006/main">
  <p:tag name="AS_UNIQUEID" val="11569"/>
</p:tagLst>
</file>

<file path=ppt/tags/tag36.xml><?xml version="1.0" encoding="utf-8"?>
<p:tagLst xmlns:p="http://schemas.openxmlformats.org/presentationml/2006/main">
  <p:tag name="AS_UNIQUEID" val="11570"/>
</p:tagLst>
</file>

<file path=ppt/tags/tag37.xml><?xml version="1.0" encoding="utf-8"?>
<p:tagLst xmlns:p="http://schemas.openxmlformats.org/presentationml/2006/main">
  <p:tag name="AS_UNIQUEID" val="11571"/>
</p:tagLst>
</file>

<file path=ppt/tags/tag38.xml><?xml version="1.0" encoding="utf-8"?>
<p:tagLst xmlns:p="http://schemas.openxmlformats.org/presentationml/2006/main">
  <p:tag name="AS_UNIQUEID" val="11572"/>
</p:tagLst>
</file>

<file path=ppt/tags/tag39.xml><?xml version="1.0" encoding="utf-8"?>
<p:tagLst xmlns:p="http://schemas.openxmlformats.org/presentationml/2006/main">
  <p:tag name="AS_UNIQUEID" val="11573"/>
</p:tagLst>
</file>

<file path=ppt/tags/tag40.xml><?xml version="1.0" encoding="utf-8"?>
<p:tagLst xmlns:p="http://schemas.openxmlformats.org/presentationml/2006/main">
  <p:tag name="AS_UNIQUEID" val="11574"/>
</p:tagLst>
</file>

<file path=ppt/tags/tag41.xml><?xml version="1.0" encoding="utf-8"?>
<p:tagLst xmlns:p="http://schemas.openxmlformats.org/presentationml/2006/main">
  <p:tag name="AS_UNIQUEID" val="11575"/>
</p:tagLst>
</file>

<file path=ppt/tags/tag42.xml><?xml version="1.0" encoding="utf-8"?>
<p:tagLst xmlns:p="http://schemas.openxmlformats.org/presentationml/2006/main">
  <p:tag name="AS_UNIQUEID" val="11576"/>
</p:tagLst>
</file>

<file path=ppt/tags/tag43.xml><?xml version="1.0" encoding="utf-8"?>
<p:tagLst xmlns:p="http://schemas.openxmlformats.org/presentationml/2006/main">
  <p:tag name="AS_UNIQUEID" val="11577"/>
</p:tagLst>
</file>

<file path=ppt/tags/tag44.xml><?xml version="1.0" encoding="utf-8"?>
<p:tagLst xmlns:p="http://schemas.openxmlformats.org/presentationml/2006/main">
  <p:tag name="AS_UNIQUEID" val="11578"/>
</p:tagLst>
</file>

<file path=ppt/tags/tag45.xml><?xml version="1.0" encoding="utf-8"?>
<p:tagLst xmlns:p="http://schemas.openxmlformats.org/presentationml/2006/main">
  <p:tag name="AS_UNIQUEID" val="11579"/>
</p:tagLst>
</file>

<file path=ppt/tags/tag46.xml><?xml version="1.0" encoding="utf-8"?>
<p:tagLst xmlns:p="http://schemas.openxmlformats.org/presentationml/2006/main">
  <p:tag name="AS_UNIQUEID" val="11580"/>
</p:tagLst>
</file>

<file path=ppt/tags/tag47.xml><?xml version="1.0" encoding="utf-8"?>
<p:tagLst xmlns:p="http://schemas.openxmlformats.org/presentationml/2006/main">
  <p:tag name="AS_UNIQUEID" val="11581"/>
</p:tagLst>
</file>

<file path=ppt/tags/tag48.xml><?xml version="1.0" encoding="utf-8"?>
<p:tagLst xmlns:p="http://schemas.openxmlformats.org/presentationml/2006/main">
  <p:tag name="AS_UNIQUEID" val="11582"/>
</p:tagLst>
</file>

<file path=ppt/tags/tag49.xml><?xml version="1.0" encoding="utf-8"?>
<p:tagLst xmlns:p="http://schemas.openxmlformats.org/presentationml/2006/main">
  <p:tag name="AS_UNIQUEID" val="11583"/>
</p:tagLst>
</file>

<file path=ppt/tags/tag50.xml><?xml version="1.0" encoding="utf-8"?>
<p:tagLst xmlns:p="http://schemas.openxmlformats.org/presentationml/2006/main">
  <p:tag name="AS_UNIQUEID" val="11584"/>
</p:tagLst>
</file>

<file path=ppt/tags/tag51.xml><?xml version="1.0" encoding="utf-8"?>
<p:tagLst xmlns:p="http://schemas.openxmlformats.org/presentationml/2006/main">
  <p:tag name="AS_UNIQUEID" val="11585"/>
</p:tagLst>
</file>

<file path=ppt/tags/tag52.xml><?xml version="1.0" encoding="utf-8"?>
<p:tagLst xmlns:p="http://schemas.openxmlformats.org/presentationml/2006/main">
  <p:tag name="AS_UNIQUEID" val="11586"/>
</p:tagLst>
</file>

<file path=ppt/tags/tag53.xml><?xml version="1.0" encoding="utf-8"?>
<p:tagLst xmlns:p="http://schemas.openxmlformats.org/presentationml/2006/main">
  <p:tag name="AS_UNIQUEID" val="11587"/>
</p:tagLst>
</file>

<file path=ppt/tags/tag54.xml><?xml version="1.0" encoding="utf-8"?>
<p:tagLst xmlns:p="http://schemas.openxmlformats.org/presentationml/2006/main">
  <p:tag name="AS_UNIQUEID" val="11588"/>
</p:tagLst>
</file>

<file path=ppt/tags/tag55.xml><?xml version="1.0" encoding="utf-8"?>
<p:tagLst xmlns:p="http://schemas.openxmlformats.org/presentationml/2006/main">
  <p:tag name="AS_UNIQUEID" val="11589"/>
</p:tagLst>
</file>

<file path=ppt/tags/tag56.xml><?xml version="1.0" encoding="utf-8"?>
<p:tagLst xmlns:p="http://schemas.openxmlformats.org/presentationml/2006/main">
  <p:tag name="AS_UNIQUEID" val="11590"/>
</p:tagLst>
</file>

<file path=ppt/tags/tag57.xml><?xml version="1.0" encoding="utf-8"?>
<p:tagLst xmlns:p="http://schemas.openxmlformats.org/presentationml/2006/main">
  <p:tag name="AS_UNIQUEID" val="11591"/>
</p:tagLst>
</file>

<file path=ppt/tags/tag58.xml><?xml version="1.0" encoding="utf-8"?>
<p:tagLst xmlns:p="http://schemas.openxmlformats.org/presentationml/2006/main">
  <p:tag name="AS_UNIQUEID" val="11592"/>
</p:tagLst>
</file>

<file path=ppt/tags/tag59.xml><?xml version="1.0" encoding="utf-8"?>
<p:tagLst xmlns:p="http://schemas.openxmlformats.org/presentationml/2006/main">
  <p:tag name="AS_UNIQUEID" val="11593"/>
</p:tagLst>
</file>

<file path=ppt/tags/tag60.xml><?xml version="1.0" encoding="utf-8"?>
<p:tagLst xmlns:p="http://schemas.openxmlformats.org/presentationml/2006/main">
  <p:tag name="AS_UNIQUEID" val="11594"/>
</p:tagLst>
</file>

<file path=ppt/tags/tag61.xml><?xml version="1.0" encoding="utf-8"?>
<p:tagLst xmlns:p="http://schemas.openxmlformats.org/presentationml/2006/main">
  <p:tag name="AS_UNIQUEID" val="11595"/>
</p:tagLst>
</file>

<file path=ppt/tags/tag62.xml><?xml version="1.0" encoding="utf-8"?>
<p:tagLst xmlns:p="http://schemas.openxmlformats.org/presentationml/2006/main">
  <p:tag name="AS_UNIQUEID" val="11596"/>
</p:tagLst>
</file>

<file path=ppt/tags/tag63.xml><?xml version="1.0" encoding="utf-8"?>
<p:tagLst xmlns:p="http://schemas.openxmlformats.org/presentationml/2006/main">
  <p:tag name="AS_UNIQUEID" val="11597"/>
</p:tagLst>
</file>

<file path=ppt/tags/tag64.xml><?xml version="1.0" encoding="utf-8"?>
<p:tagLst xmlns:p="http://schemas.openxmlformats.org/presentationml/2006/main">
  <p:tag name="AS_UNIQUEID" val="11598"/>
</p:tagLst>
</file>

<file path=ppt/tags/tag65.xml><?xml version="1.0" encoding="utf-8"?>
<p:tagLst xmlns:p="http://schemas.openxmlformats.org/presentationml/2006/main">
  <p:tag name="AS_UNIQUEID" val="11599"/>
</p:tagLst>
</file>

<file path=ppt/tags/tag66.xml><?xml version="1.0" encoding="utf-8"?>
<p:tagLst xmlns:p="http://schemas.openxmlformats.org/presentationml/2006/main">
  <p:tag name="AS_UNIQUEID" val="11600"/>
</p:tagLst>
</file>

<file path=ppt/tags/tag67.xml><?xml version="1.0" encoding="utf-8"?>
<p:tagLst xmlns:p="http://schemas.openxmlformats.org/presentationml/2006/main">
  <p:tag name="AS_UNIQUEID" val="11601"/>
</p:tagLst>
</file>

<file path=ppt/tags/tag68.xml><?xml version="1.0" encoding="utf-8"?>
<p:tagLst xmlns:p="http://schemas.openxmlformats.org/presentationml/2006/main">
  <p:tag name="AS_UNIQUEID" val="11602"/>
</p:tagLst>
</file>

<file path=ppt/tags/tag69.xml><?xml version="1.0" encoding="utf-8"?>
<p:tagLst xmlns:p="http://schemas.openxmlformats.org/presentationml/2006/main">
  <p:tag name="AS_UNIQUEID" val="11603"/>
</p:tagLst>
</file>

<file path=ppt/tags/tag70.xml><?xml version="1.0" encoding="utf-8"?>
<p:tagLst xmlns:p="http://schemas.openxmlformats.org/presentationml/2006/main">
  <p:tag name="AS_UNIQUEID" val="11604"/>
</p:tagLst>
</file>

<file path=ppt/tags/tag71.xml><?xml version="1.0" encoding="utf-8"?>
<p:tagLst xmlns:p="http://schemas.openxmlformats.org/presentationml/2006/main">
  <p:tag name="AS_UNIQUEID" val="11605"/>
</p:tagLst>
</file>

<file path=ppt/tags/tag72.xml><?xml version="1.0" encoding="utf-8"?>
<p:tagLst xmlns:p="http://schemas.openxmlformats.org/presentationml/2006/main">
  <p:tag name="AS_UNIQUEID" val="11606"/>
</p:tagLst>
</file>

<file path=ppt/tags/tag73.xml><?xml version="1.0" encoding="utf-8"?>
<p:tagLst xmlns:p="http://schemas.openxmlformats.org/presentationml/2006/main">
  <p:tag name="AS_UNIQUEID" val="11607"/>
</p:tagLst>
</file>

<file path=ppt/tags/tag74.xml><?xml version="1.0" encoding="utf-8"?>
<p:tagLst xmlns:p="http://schemas.openxmlformats.org/presentationml/2006/main">
  <p:tag name="AS_UNIQUEID" val="11608"/>
</p:tagLst>
</file>

<file path=ppt/tags/tag75.xml><?xml version="1.0" encoding="utf-8"?>
<p:tagLst xmlns:p="http://schemas.openxmlformats.org/presentationml/2006/main">
  <p:tag name="AS_UNIQUEID" val="11609"/>
</p:tagLst>
</file>

<file path=ppt/tags/tag76.xml><?xml version="1.0" encoding="utf-8"?>
<p:tagLst xmlns:p="http://schemas.openxmlformats.org/presentationml/2006/main">
  <p:tag name="AS_UNIQUEID" val="11125"/>
</p:tagLst>
</file>

<file path=ppt/tags/tag77.xml><?xml version="1.0" encoding="utf-8"?>
<p:tagLst xmlns:p="http://schemas.openxmlformats.org/presentationml/2006/main">
  <p:tag name="AS_UNIQUEID" val="11126"/>
</p:tagLst>
</file>

<file path=ppt/tags/tag78.xml><?xml version="1.0" encoding="utf-8"?>
<p:tagLst xmlns:p="http://schemas.openxmlformats.org/presentationml/2006/main">
  <p:tag name="AS_UNIQUEID" val="11127"/>
</p:tagLst>
</file>

<file path=ppt/tags/tag79.xml><?xml version="1.0" encoding="utf-8"?>
<p:tagLst xmlns:p="http://schemas.openxmlformats.org/presentationml/2006/main">
  <p:tag name="AS_UNIQUEID" val="11128"/>
</p:tagLst>
</file>

<file path=ppt/tags/tag80.xml><?xml version="1.0" encoding="utf-8"?>
<p:tagLst xmlns:p="http://schemas.openxmlformats.org/presentationml/2006/main">
  <p:tag name="AS_UNIQUEID" val="11129"/>
</p:tagLst>
</file>

<file path=ppt/tags/tag81.xml><?xml version="1.0" encoding="utf-8"?>
<p:tagLst xmlns:p="http://schemas.openxmlformats.org/presentationml/2006/main">
  <p:tag name="AS_UNIQUEID" val="11130"/>
</p:tagLst>
</file>

<file path=ppt/tags/tag82.xml><?xml version="1.0" encoding="utf-8"?>
<p:tagLst xmlns:p="http://schemas.openxmlformats.org/presentationml/2006/main">
  <p:tag name="AS_UNIQUEID" val="11131"/>
</p:tagLst>
</file>

<file path=ppt/tags/tag83.xml><?xml version="1.0" encoding="utf-8"?>
<p:tagLst xmlns:p="http://schemas.openxmlformats.org/presentationml/2006/main">
  <p:tag name="AS_UNIQUEID" val="11132"/>
</p:tagLst>
</file>

<file path=ppt/tags/tag84.xml><?xml version="1.0" encoding="utf-8"?>
<p:tagLst xmlns:p="http://schemas.openxmlformats.org/presentationml/2006/main">
  <p:tag name="AS_UNIQUEID" val="11133"/>
</p:tagLst>
</file>

<file path=ppt/tags/tag85.xml><?xml version="1.0" encoding="utf-8"?>
<p:tagLst xmlns:p="http://schemas.openxmlformats.org/presentationml/2006/main">
  <p:tag name="AS_UNIQUEID" val="11134"/>
</p:tagLst>
</file>

<file path=ppt/tags/tag86.xml><?xml version="1.0" encoding="utf-8"?>
<p:tagLst xmlns:p="http://schemas.openxmlformats.org/presentationml/2006/main">
  <p:tag name="AS_UNIQUEID" val="11135"/>
</p:tagLst>
</file>

<file path=ppt/tags/tag87.xml><?xml version="1.0" encoding="utf-8"?>
<p:tagLst xmlns:p="http://schemas.openxmlformats.org/presentationml/2006/main">
  <p:tag name="AS_UNIQUEID" val="11136"/>
</p:tagLst>
</file>

<file path=ppt/tags/tag88.xml><?xml version="1.0" encoding="utf-8"?>
<p:tagLst xmlns:p="http://schemas.openxmlformats.org/presentationml/2006/main">
  <p:tag name="AS_UNIQUEID" val="11137"/>
</p:tagLst>
</file>

<file path=ppt/tags/tag89.xml><?xml version="1.0" encoding="utf-8"?>
<p:tagLst xmlns:p="http://schemas.openxmlformats.org/presentationml/2006/main">
  <p:tag name="AS_UNIQUEID" val="11138"/>
</p:tagLst>
</file>

<file path=ppt/tags/tag90.xml><?xml version="1.0" encoding="utf-8"?>
<p:tagLst xmlns:p="http://schemas.openxmlformats.org/presentationml/2006/main">
  <p:tag name="AS_UNIQUEID" val="11139"/>
</p:tagLst>
</file>

<file path=ppt/tags/tag91.xml><?xml version="1.0" encoding="utf-8"?>
<p:tagLst xmlns:p="http://schemas.openxmlformats.org/presentationml/2006/main">
  <p:tag name="AS_UNIQUEID" val="11140"/>
</p:tagLst>
</file>

<file path=ppt/tags/tag92.xml><?xml version="1.0" encoding="utf-8"?>
<p:tagLst xmlns:p="http://schemas.openxmlformats.org/presentationml/2006/main">
  <p:tag name="AS_UNIQUEID" val="11141"/>
</p:tagLst>
</file>

<file path=ppt/tags/tag93.xml><?xml version="1.0" encoding="utf-8"?>
<p:tagLst xmlns:p="http://schemas.openxmlformats.org/presentationml/2006/main">
  <p:tag name="AS_UNIQUEID" val="11142"/>
</p:tagLst>
</file>

<file path=ppt/tags/tag94.xml><?xml version="1.0" encoding="utf-8"?>
<p:tagLst xmlns:p="http://schemas.openxmlformats.org/presentationml/2006/main">
  <p:tag name="AS_UNIQUEID" val="11143"/>
</p:tagLst>
</file>

<file path=ppt/tags/tag95.xml><?xml version="1.0" encoding="utf-8"?>
<p:tagLst xmlns:p="http://schemas.openxmlformats.org/presentationml/2006/main">
  <p:tag name="AS_UNIQUEID" val="11144"/>
</p:tagLst>
</file>

<file path=ppt/tags/tag96.xml><?xml version="1.0" encoding="utf-8"?>
<p:tagLst xmlns:p="http://schemas.openxmlformats.org/presentationml/2006/main">
  <p:tag name="AS_UNIQUEID" val="11145"/>
</p:tagLst>
</file>

<file path=ppt/tags/tag97.xml><?xml version="1.0" encoding="utf-8"?>
<p:tagLst xmlns:p="http://schemas.openxmlformats.org/presentationml/2006/main">
  <p:tag name="AS_UNIQUEID" val="11146"/>
</p:tagLst>
</file>

<file path=ppt/tags/tag98.xml><?xml version="1.0" encoding="utf-8"?>
<p:tagLst xmlns:p="http://schemas.openxmlformats.org/presentationml/2006/main">
  <p:tag name="AS_UNIQUEID" val="11147"/>
</p:tagLst>
</file>

<file path=ppt/tags/tag99.xml><?xml version="1.0" encoding="utf-8"?>
<p:tagLst xmlns:p="http://schemas.openxmlformats.org/presentationml/2006/main">
  <p:tag name="AS_UNIQUEID" val="11148"/>
</p:tagLst>
</file>

<file path=ppt/tags/tag100.xml><?xml version="1.0" encoding="utf-8"?>
<p:tagLst xmlns:p="http://schemas.openxmlformats.org/presentationml/2006/main">
  <p:tag name="AS_UNIQUEID" val="11149"/>
</p:tagLst>
</file>

<file path=ppt/tags/tag101.xml><?xml version="1.0" encoding="utf-8"?>
<p:tagLst xmlns:p="http://schemas.openxmlformats.org/presentationml/2006/main">
  <p:tag name="AS_UNIQUEID" val="11150"/>
</p:tagLst>
</file>

<file path=ppt/tags/tag102.xml><?xml version="1.0" encoding="utf-8"?>
<p:tagLst xmlns:p="http://schemas.openxmlformats.org/presentationml/2006/main">
  <p:tag name="AS_UNIQUEID" val="11151"/>
</p:tagLst>
</file>

<file path=ppt/tags/tag103.xml><?xml version="1.0" encoding="utf-8"?>
<p:tagLst xmlns:p="http://schemas.openxmlformats.org/presentationml/2006/main">
  <p:tag name="AS_UNIQUEID" val="11152"/>
</p:tagLst>
</file>

<file path=ppt/tags/tag104.xml><?xml version="1.0" encoding="utf-8"?>
<p:tagLst xmlns:p="http://schemas.openxmlformats.org/presentationml/2006/main">
  <p:tag name="AS_UNIQUEID" val="11153"/>
</p:tagLst>
</file>

<file path=ppt/tags/tag105.xml><?xml version="1.0" encoding="utf-8"?>
<p:tagLst xmlns:p="http://schemas.openxmlformats.org/presentationml/2006/main">
  <p:tag name="AS_UNIQUEID" val="11154"/>
</p:tagLst>
</file>

<file path=ppt/tags/tag106.xml><?xml version="1.0" encoding="utf-8"?>
<p:tagLst xmlns:p="http://schemas.openxmlformats.org/presentationml/2006/main">
  <p:tag name="AS_UNIQUEID" val="11155"/>
</p:tagLst>
</file>

<file path=ppt/tags/tag107.xml><?xml version="1.0" encoding="utf-8"?>
<p:tagLst xmlns:p="http://schemas.openxmlformats.org/presentationml/2006/main">
  <p:tag name="AS_UNIQUEID" val="11156"/>
</p:tagLst>
</file>

<file path=ppt/tags/tag108.xml><?xml version="1.0" encoding="utf-8"?>
<p:tagLst xmlns:p="http://schemas.openxmlformats.org/presentationml/2006/main">
  <p:tag name="AS_UNIQUEID" val="11157"/>
</p:tagLst>
</file>

<file path=ppt/tags/tag109.xml><?xml version="1.0" encoding="utf-8"?>
<p:tagLst xmlns:p="http://schemas.openxmlformats.org/presentationml/2006/main">
  <p:tag name="AS_UNIQUEID" val="11158"/>
</p:tagLst>
</file>

<file path=ppt/tags/tag110.xml><?xml version="1.0" encoding="utf-8"?>
<p:tagLst xmlns:p="http://schemas.openxmlformats.org/presentationml/2006/main">
  <p:tag name="AS_UNIQUEID" val="11159"/>
</p:tagLst>
</file>

<file path=ppt/tags/tag111.xml><?xml version="1.0" encoding="utf-8"?>
<p:tagLst xmlns:p="http://schemas.openxmlformats.org/presentationml/2006/main">
  <p:tag name="AS_UNIQUEID" val="11160"/>
</p:tagLst>
</file>

<file path=ppt/tags/tag112.xml><?xml version="1.0" encoding="utf-8"?>
<p:tagLst xmlns:p="http://schemas.openxmlformats.org/presentationml/2006/main">
  <p:tag name="AS_UNIQUEID" val="11161"/>
</p:tagLst>
</file>

<file path=ppt/tags/tag113.xml><?xml version="1.0" encoding="utf-8"?>
<p:tagLst xmlns:p="http://schemas.openxmlformats.org/presentationml/2006/main">
  <p:tag name="AS_UNIQUEID" val="11162"/>
</p:tagLst>
</file>

<file path=ppt/tags/tag114.xml><?xml version="1.0" encoding="utf-8"?>
<p:tagLst xmlns:p="http://schemas.openxmlformats.org/presentationml/2006/main">
  <p:tag name="AS_UNIQUEID" val="11163"/>
</p:tagLst>
</file>

<file path=ppt/tags/tag115.xml><?xml version="1.0" encoding="utf-8"?>
<p:tagLst xmlns:p="http://schemas.openxmlformats.org/presentationml/2006/main">
  <p:tag name="AS_UNIQUEID" val="11164"/>
</p:tagLst>
</file>

<file path=ppt/tags/tag116.xml><?xml version="1.0" encoding="utf-8"?>
<p:tagLst xmlns:p="http://schemas.openxmlformats.org/presentationml/2006/main">
  <p:tag name="AS_UNIQUEID" val="11165"/>
</p:tagLst>
</file>

<file path=ppt/tags/tag117.xml><?xml version="1.0" encoding="utf-8"?>
<p:tagLst xmlns:p="http://schemas.openxmlformats.org/presentationml/2006/main">
  <p:tag name="AS_UNIQUEID" val="11166"/>
</p:tagLst>
</file>

<file path=ppt/tags/tag118.xml><?xml version="1.0" encoding="utf-8"?>
<p:tagLst xmlns:p="http://schemas.openxmlformats.org/presentationml/2006/main">
  <p:tag name="AS_UNIQUEID" val="11167"/>
</p:tagLst>
</file>

<file path=ppt/tags/tag119.xml><?xml version="1.0" encoding="utf-8"?>
<p:tagLst xmlns:p="http://schemas.openxmlformats.org/presentationml/2006/main">
  <p:tag name="AS_UNIQUEID" val="11168"/>
</p:tagLst>
</file>

<file path=ppt/tags/tag120.xml><?xml version="1.0" encoding="utf-8"?>
<p:tagLst xmlns:p="http://schemas.openxmlformats.org/presentationml/2006/main">
  <p:tag name="AS_UNIQUEID" val="11169"/>
</p:tagLst>
</file>

<file path=ppt/tags/tag121.xml><?xml version="1.0" encoding="utf-8"?>
<p:tagLst xmlns:p="http://schemas.openxmlformats.org/presentationml/2006/main">
  <p:tag name="AS_UNIQUEID" val="11170"/>
</p:tagLst>
</file>

<file path=ppt/tags/tag122.xml><?xml version="1.0" encoding="utf-8"?>
<p:tagLst xmlns:p="http://schemas.openxmlformats.org/presentationml/2006/main">
  <p:tag name="AS_UNIQUEID" val="11171"/>
</p:tagLst>
</file>

<file path=ppt/tags/tag123.xml><?xml version="1.0" encoding="utf-8"?>
<p:tagLst xmlns:p="http://schemas.openxmlformats.org/presentationml/2006/main">
  <p:tag name="AS_UNIQUEID" val="11172"/>
</p:tagLst>
</file>

<file path=ppt/tags/tag124.xml><?xml version="1.0" encoding="utf-8"?>
<p:tagLst xmlns:p="http://schemas.openxmlformats.org/presentationml/2006/main">
  <p:tag name="AS_UNIQUEID" val="11173"/>
</p:tagLst>
</file>

<file path=ppt/tags/tag125.xml><?xml version="1.0" encoding="utf-8"?>
<p:tagLst xmlns:p="http://schemas.openxmlformats.org/presentationml/2006/main">
  <p:tag name="AS_UNIQUEID" val="11174"/>
</p:tagLst>
</file>

<file path=ppt/tags/tag126.xml><?xml version="1.0" encoding="utf-8"?>
<p:tagLst xmlns:p="http://schemas.openxmlformats.org/presentationml/2006/main">
  <p:tag name="AS_UNIQUEID" val="11175"/>
</p:tagLst>
</file>

<file path=ppt/tags/tag127.xml><?xml version="1.0" encoding="utf-8"?>
<p:tagLst xmlns:p="http://schemas.openxmlformats.org/presentationml/2006/main">
  <p:tag name="AS_UNIQUEID" val="11176"/>
</p:tagLst>
</file>

<file path=ppt/tags/tag128.xml><?xml version="1.0" encoding="utf-8"?>
<p:tagLst xmlns:p="http://schemas.openxmlformats.org/presentationml/2006/main">
  <p:tag name="AS_UNIQUEID" val="11177"/>
</p:tagLst>
</file>

<file path=ppt/tags/tag129.xml><?xml version="1.0" encoding="utf-8"?>
<p:tagLst xmlns:p="http://schemas.openxmlformats.org/presentationml/2006/main">
  <p:tag name="AS_UNIQUEID" val="11178"/>
</p:tagLst>
</file>

<file path=ppt/tags/tag130.xml><?xml version="1.0" encoding="utf-8"?>
<p:tagLst xmlns:p="http://schemas.openxmlformats.org/presentationml/2006/main">
  <p:tag name="AS_UNIQUEID" val="11179"/>
</p:tagLst>
</file>

<file path=ppt/tags/tag131.xml><?xml version="1.0" encoding="utf-8"?>
<p:tagLst xmlns:p="http://schemas.openxmlformats.org/presentationml/2006/main">
  <p:tag name="AS_UNIQUEID" val="11180"/>
</p:tagLst>
</file>

<file path=ppt/tags/tag132.xml><?xml version="1.0" encoding="utf-8"?>
<p:tagLst xmlns:p="http://schemas.openxmlformats.org/presentationml/2006/main">
  <p:tag name="AS_UNIQUEID" val="11181"/>
</p:tagLst>
</file>

<file path=ppt/tags/tag133.xml><?xml version="1.0" encoding="utf-8"?>
<p:tagLst xmlns:p="http://schemas.openxmlformats.org/presentationml/2006/main">
  <p:tag name="AS_UNIQUEID" val="11182"/>
</p:tagLst>
</file>

<file path=ppt/tags/tag134.xml><?xml version="1.0" encoding="utf-8"?>
<p:tagLst xmlns:p="http://schemas.openxmlformats.org/presentationml/2006/main">
  <p:tag name="AS_UNIQUEID" val="11183"/>
</p:tagLst>
</file>

<file path=ppt/tags/tag135.xml><?xml version="1.0" encoding="utf-8"?>
<p:tagLst xmlns:p="http://schemas.openxmlformats.org/presentationml/2006/main">
  <p:tag name="AS_UNIQUEID" val="11184"/>
</p:tagLst>
</file>

<file path=ppt/tags/tag136.xml><?xml version="1.0" encoding="utf-8"?>
<p:tagLst xmlns:p="http://schemas.openxmlformats.org/presentationml/2006/main">
  <p:tag name="AS_UNIQUEID" val="11185"/>
</p:tagLst>
</file>

<file path=ppt/tags/tag137.xml><?xml version="1.0" encoding="utf-8"?>
<p:tagLst xmlns:p="http://schemas.openxmlformats.org/presentationml/2006/main">
  <p:tag name="AS_UNIQUEID" val="11186"/>
</p:tagLst>
</file>

<file path=ppt/tags/tag138.xml><?xml version="1.0" encoding="utf-8"?>
<p:tagLst xmlns:p="http://schemas.openxmlformats.org/presentationml/2006/main">
  <p:tag name="AS_UNIQUEID" val="11187"/>
</p:tagLst>
</file>

<file path=ppt/tags/tag139.xml><?xml version="1.0" encoding="utf-8"?>
<p:tagLst xmlns:p="http://schemas.openxmlformats.org/presentationml/2006/main">
  <p:tag name="AS_UNIQUEID" val="11188"/>
</p:tagLst>
</file>

<file path=ppt/tags/tag140.xml><?xml version="1.0" encoding="utf-8"?>
<p:tagLst xmlns:p="http://schemas.openxmlformats.org/presentationml/2006/main">
  <p:tag name="AS_UNIQUEID" val="11189"/>
</p:tagLst>
</file>

<file path=ppt/tags/tag141.xml><?xml version="1.0" encoding="utf-8"?>
<p:tagLst xmlns:p="http://schemas.openxmlformats.org/presentationml/2006/main">
  <p:tag name="AS_UNIQUEID" val="11190"/>
</p:tagLst>
</file>

<file path=ppt/tags/tag142.xml><?xml version="1.0" encoding="utf-8"?>
<p:tagLst xmlns:p="http://schemas.openxmlformats.org/presentationml/2006/main">
  <p:tag name="AS_UNIQUEID" val="11191"/>
</p:tagLst>
</file>

<file path=ppt/tags/tag143.xml><?xml version="1.0" encoding="utf-8"?>
<p:tagLst xmlns:p="http://schemas.openxmlformats.org/presentationml/2006/main">
  <p:tag name="AS_UNIQUEID" val="11192"/>
</p:tagLst>
</file>

<file path=ppt/tags/tag144.xml><?xml version="1.0" encoding="utf-8"?>
<p:tagLst xmlns:p="http://schemas.openxmlformats.org/presentationml/2006/main">
  <p:tag name="AS_UNIQUEID" val="11193"/>
</p:tagLst>
</file>

<file path=ppt/tags/tag145.xml><?xml version="1.0" encoding="utf-8"?>
<p:tagLst xmlns:p="http://schemas.openxmlformats.org/presentationml/2006/main">
  <p:tag name="AS_UNIQUEID" val="11194"/>
</p:tagLst>
</file>

<file path=ppt/tags/tag146.xml><?xml version="1.0" encoding="utf-8"?>
<p:tagLst xmlns:p="http://schemas.openxmlformats.org/presentationml/2006/main">
  <p:tag name="AS_UNIQUEID" val="11195"/>
</p:tagLst>
</file>

<file path=ppt/tags/tag147.xml><?xml version="1.0" encoding="utf-8"?>
<p:tagLst xmlns:p="http://schemas.openxmlformats.org/presentationml/2006/main">
  <p:tag name="AS_UNIQUEID" val="11196"/>
</p:tagLst>
</file>

<file path=ppt/tags/tag148.xml><?xml version="1.0" encoding="utf-8"?>
<p:tagLst xmlns:p="http://schemas.openxmlformats.org/presentationml/2006/main">
  <p:tag name="AS_UNIQUEID" val="6796"/>
</p:tagLst>
</file>

<file path=ppt/tags/tag149.xml><?xml version="1.0" encoding="utf-8"?>
<p:tagLst xmlns:p="http://schemas.openxmlformats.org/presentationml/2006/main">
  <p:tag name="AS_UNIQUEID" val="11197"/>
</p:tagLst>
</file>

<file path=ppt/tags/tag150.xml><?xml version="1.0" encoding="utf-8"?>
<p:tagLst xmlns:p="http://schemas.openxmlformats.org/presentationml/2006/main">
  <p:tag name="AS_UNIQUEID" val="11198"/>
</p:tagLst>
</file>

<file path=ppt/tags/tag151.xml><?xml version="1.0" encoding="utf-8"?>
<p:tagLst xmlns:p="http://schemas.openxmlformats.org/presentationml/2006/main">
  <p:tag name="AS_UNIQUEID" val="11199"/>
</p:tagLst>
</file>

<file path=ppt/tags/tag152.xml><?xml version="1.0" encoding="utf-8"?>
<p:tagLst xmlns:p="http://schemas.openxmlformats.org/presentationml/2006/main">
  <p:tag name="AS_UNIQUEID" val="11200"/>
</p:tagLst>
</file>

<file path=ppt/tags/tag153.xml><?xml version="1.0" encoding="utf-8"?>
<p:tagLst xmlns:p="http://schemas.openxmlformats.org/presentationml/2006/main">
  <p:tag name="AS_UNIQUEID" val="11201"/>
</p:tagLst>
</file>

<file path=ppt/tags/tag154.xml><?xml version="1.0" encoding="utf-8"?>
<p:tagLst xmlns:p="http://schemas.openxmlformats.org/presentationml/2006/main">
  <p:tag name="AS_UNIQUEID" val="11202"/>
</p:tagLst>
</file>

<file path=ppt/tags/tag155.xml><?xml version="1.0" encoding="utf-8"?>
<p:tagLst xmlns:p="http://schemas.openxmlformats.org/presentationml/2006/main">
  <p:tag name="AS_UNIQUEID" val="11203"/>
</p:tagLst>
</file>

<file path=ppt/tags/tag156.xml><?xml version="1.0" encoding="utf-8"?>
<p:tagLst xmlns:p="http://schemas.openxmlformats.org/presentationml/2006/main">
  <p:tag name="AS_UNIQUEID" val="11204"/>
</p:tagLst>
</file>

<file path=ppt/tags/tag157.xml><?xml version="1.0" encoding="utf-8"?>
<p:tagLst xmlns:p="http://schemas.openxmlformats.org/presentationml/2006/main">
  <p:tag name="AS_UNIQUEID" val="11205"/>
</p:tagLst>
</file>

<file path=ppt/tags/tag158.xml><?xml version="1.0" encoding="utf-8"?>
<p:tagLst xmlns:p="http://schemas.openxmlformats.org/presentationml/2006/main">
  <p:tag name="AS_UNIQUEID" val="5450"/>
</p:tagLst>
</file>

<file path=ppt/tags/tag159.xml><?xml version="1.0" encoding="utf-8"?>
<p:tagLst xmlns:p="http://schemas.openxmlformats.org/presentationml/2006/main">
  <p:tag name="AS_UNIQUEID" val="5451"/>
</p:tagLst>
</file>

<file path=ppt/tags/tag160.xml><?xml version="1.0" encoding="utf-8"?>
<p:tagLst xmlns:p="http://schemas.openxmlformats.org/presentationml/2006/main">
  <p:tag name="AS_UNIQUEID" val="5452"/>
</p:tagLst>
</file>

<file path=ppt/tags/tag161.xml><?xml version="1.0" encoding="utf-8"?>
<p:tagLst xmlns:p="http://schemas.openxmlformats.org/presentationml/2006/main">
  <p:tag name="AS_UNIQUEID" val="5453"/>
</p:tagLst>
</file>

<file path=ppt/tags/tag162.xml><?xml version="1.0" encoding="utf-8"?>
<p:tagLst xmlns:p="http://schemas.openxmlformats.org/presentationml/2006/main">
  <p:tag name="AS_UNIQUEID" val="5454"/>
</p:tagLst>
</file>

<file path=ppt/tags/tag163.xml><?xml version="1.0" encoding="utf-8"?>
<p:tagLst xmlns:p="http://schemas.openxmlformats.org/presentationml/2006/main">
  <p:tag name="AS_UNIQUEID" val="5455"/>
</p:tagLst>
</file>

<file path=ppt/tags/tag164.xml><?xml version="1.0" encoding="utf-8"?>
<p:tagLst xmlns:p="http://schemas.openxmlformats.org/presentationml/2006/main">
  <p:tag name="AS_UNIQUEID" val="11207"/>
</p:tagLst>
</file>

<file path=ppt/tags/tag165.xml><?xml version="1.0" encoding="utf-8"?>
<p:tagLst xmlns:p="http://schemas.openxmlformats.org/presentationml/2006/main">
  <p:tag name="AS_UNIQUEID" val="11208"/>
</p:tagLst>
</file>

<file path=ppt/tags/tag166.xml><?xml version="1.0" encoding="utf-8"?>
<p:tagLst xmlns:p="http://schemas.openxmlformats.org/presentationml/2006/main">
  <p:tag name="AS_UNIQUEID" val="11209"/>
</p:tagLst>
</file>

<file path=ppt/tags/tag167.xml><?xml version="1.0" encoding="utf-8"?>
<p:tagLst xmlns:p="http://schemas.openxmlformats.org/presentationml/2006/main">
  <p:tag name="AS_UNIQUEID" val="11210"/>
</p:tagLst>
</file>

<file path=ppt/tags/tag168.xml><?xml version="1.0" encoding="utf-8"?>
<p:tagLst xmlns:p="http://schemas.openxmlformats.org/presentationml/2006/main">
  <p:tag name="AS_UNIQUEID" val="11211"/>
</p:tagLst>
</file>

<file path=ppt/tags/tag169.xml><?xml version="1.0" encoding="utf-8"?>
<p:tagLst xmlns:p="http://schemas.openxmlformats.org/presentationml/2006/main">
  <p:tag name="AS_UNIQUEID" val="11212"/>
</p:tagLst>
</file>

<file path=ppt/tags/tag170.xml><?xml version="1.0" encoding="utf-8"?>
<p:tagLst xmlns:p="http://schemas.openxmlformats.org/presentationml/2006/main">
  <p:tag name="AS_UNIQUEID" val="11213"/>
</p:tagLst>
</file>

<file path=ppt/tags/tag171.xml><?xml version="1.0" encoding="utf-8"?>
<p:tagLst xmlns:p="http://schemas.openxmlformats.org/presentationml/2006/main">
  <p:tag name="AS_UNIQUEID" val="11214"/>
</p:tagLst>
</file>

<file path=ppt/tags/tag172.xml><?xml version="1.0" encoding="utf-8"?>
<p:tagLst xmlns:p="http://schemas.openxmlformats.org/presentationml/2006/main">
  <p:tag name="AS_UNIQUEID" val="11215"/>
</p:tagLst>
</file>

<file path=ppt/tags/tag173.xml><?xml version="1.0" encoding="utf-8"?>
<p:tagLst xmlns:p="http://schemas.openxmlformats.org/presentationml/2006/main">
  <p:tag name="AS_UNIQUEID" val="11216"/>
</p:tagLst>
</file>

<file path=ppt/tags/tag174.xml><?xml version="1.0" encoding="utf-8"?>
<p:tagLst xmlns:p="http://schemas.openxmlformats.org/presentationml/2006/main">
  <p:tag name="AS_UNIQUEID" val="11217"/>
</p:tagLst>
</file>

<file path=ppt/tags/tag175.xml><?xml version="1.0" encoding="utf-8"?>
<p:tagLst xmlns:p="http://schemas.openxmlformats.org/presentationml/2006/main">
  <p:tag name="AS_UNIQUEID" val="11218"/>
</p:tagLst>
</file>

<file path=ppt/tags/tag176.xml><?xml version="1.0" encoding="utf-8"?>
<p:tagLst xmlns:p="http://schemas.openxmlformats.org/presentationml/2006/main">
  <p:tag name="AS_UNIQUEID" val="11219"/>
</p:tagLst>
</file>

<file path=ppt/tags/tag177.xml><?xml version="1.0" encoding="utf-8"?>
<p:tagLst xmlns:p="http://schemas.openxmlformats.org/presentationml/2006/main">
  <p:tag name="AS_UNIQUEID" val="11220"/>
</p:tagLst>
</file>

<file path=ppt/tags/tag178.xml><?xml version="1.0" encoding="utf-8"?>
<p:tagLst xmlns:p="http://schemas.openxmlformats.org/presentationml/2006/main">
  <p:tag name="AS_UNIQUEID" val="11221"/>
  <p:tag name="KSO_WM_UNIT_PLACING_PICTURE_USER_VIEWPORT" val="{&quot;height&quot;:5751,&quot;width&quot;:19460}"/>
</p:tagLst>
</file>

<file path=ppt/tags/tag179.xml><?xml version="1.0" encoding="utf-8"?>
<p:tagLst xmlns:p="http://schemas.openxmlformats.org/presentationml/2006/main">
  <p:tag name="AS_UNIQUEID" val="11222"/>
</p:tagLst>
</file>

<file path=ppt/tags/tag180.xml><?xml version="1.0" encoding="utf-8"?>
<p:tagLst xmlns:p="http://schemas.openxmlformats.org/presentationml/2006/main">
  <p:tag name="AS_UNIQUEID" val="11223"/>
</p:tagLst>
</file>

<file path=ppt/tags/tag181.xml><?xml version="1.0" encoding="utf-8"?>
<p:tagLst xmlns:p="http://schemas.openxmlformats.org/presentationml/2006/main">
  <p:tag name="AS_UNIQUEID" val="11224"/>
</p:tagLst>
</file>

<file path=ppt/tags/tag182.xml><?xml version="1.0" encoding="utf-8"?>
<p:tagLst xmlns:p="http://schemas.openxmlformats.org/presentationml/2006/main">
  <p:tag name="AS_UNIQUEID" val="11225"/>
</p:tagLst>
</file>

<file path=ppt/tags/tag183.xml><?xml version="1.0" encoding="utf-8"?>
<p:tagLst xmlns:p="http://schemas.openxmlformats.org/presentationml/2006/main">
  <p:tag name="AS_UNIQUEID" val="11226"/>
</p:tagLst>
</file>

<file path=ppt/tags/tag184.xml><?xml version="1.0" encoding="utf-8"?>
<p:tagLst xmlns:p="http://schemas.openxmlformats.org/presentationml/2006/main">
  <p:tag name="AS_UNIQUEID" val="11227"/>
</p:tagLst>
</file>

<file path=ppt/tags/tag185.xml><?xml version="1.0" encoding="utf-8"?>
<p:tagLst xmlns:p="http://schemas.openxmlformats.org/presentationml/2006/main">
  <p:tag name="AS_UNIQUEID" val="11228"/>
</p:tagLst>
</file>

<file path=ppt/tags/tag186.xml><?xml version="1.0" encoding="utf-8"?>
<p:tagLst xmlns:p="http://schemas.openxmlformats.org/presentationml/2006/main">
  <p:tag name="AS_UNIQUEID" val="11229"/>
</p:tagLst>
</file>

<file path=ppt/tags/tag187.xml><?xml version="1.0" encoding="utf-8"?>
<p:tagLst xmlns:p="http://schemas.openxmlformats.org/presentationml/2006/main">
  <p:tag name="AS_UNIQUEID" val="11230"/>
</p:tagLst>
</file>

<file path=ppt/tags/tag188.xml><?xml version="1.0" encoding="utf-8"?>
<p:tagLst xmlns:p="http://schemas.openxmlformats.org/presentationml/2006/main">
  <p:tag name="AS_UNIQUEID" val="11231"/>
</p:tagLst>
</file>

<file path=ppt/tags/tag189.xml><?xml version="1.0" encoding="utf-8"?>
<p:tagLst xmlns:p="http://schemas.openxmlformats.org/presentationml/2006/main">
  <p:tag name="AS_UNIQUEID" val="11232"/>
</p:tagLst>
</file>

<file path=ppt/tags/tag190.xml><?xml version="1.0" encoding="utf-8"?>
<p:tagLst xmlns:p="http://schemas.openxmlformats.org/presentationml/2006/main">
  <p:tag name="AS_UNIQUEID" val="11233"/>
</p:tagLst>
</file>

<file path=ppt/tags/tag191.xml><?xml version="1.0" encoding="utf-8"?>
<p:tagLst xmlns:p="http://schemas.openxmlformats.org/presentationml/2006/main">
  <p:tag name="AS_UNIQUEID" val="11234"/>
</p:tagLst>
</file>

<file path=ppt/tags/tag192.xml><?xml version="1.0" encoding="utf-8"?>
<p:tagLst xmlns:p="http://schemas.openxmlformats.org/presentationml/2006/main">
  <p:tag name="AS_UNIQUEID" val="11235"/>
</p:tagLst>
</file>

<file path=ppt/tags/tag193.xml><?xml version="1.0" encoding="utf-8"?>
<p:tagLst xmlns:p="http://schemas.openxmlformats.org/presentationml/2006/main">
  <p:tag name="AS_UNIQUEID" val="11236"/>
</p:tagLst>
</file>

<file path=ppt/tags/tag194.xml><?xml version="1.0" encoding="utf-8"?>
<p:tagLst xmlns:p="http://schemas.openxmlformats.org/presentationml/2006/main">
  <p:tag name="AS_UNIQUEID" val="11237"/>
</p:tagLst>
</file>

<file path=ppt/tags/tag195.xml><?xml version="1.0" encoding="utf-8"?>
<p:tagLst xmlns:p="http://schemas.openxmlformats.org/presentationml/2006/main">
  <p:tag name="AS_UNIQUEID" val="11238"/>
  <p:tag name="KSO_WM_UNIT_TABLE_BEAUTIFY" val="smartTable{49dc3e70-dc2c-463e-8879-3586540f9ab6}"/>
  <p:tag name="TABLE_ENDDRAG_ORIGIN_RECT" val="924*440"/>
  <p:tag name="TABLE_ENDDRAG_RECT" val="15*63*924*440"/>
</p:tagLst>
</file>

<file path=ppt/tags/tag196.xml><?xml version="1.0" encoding="utf-8"?>
<p:tagLst xmlns:p="http://schemas.openxmlformats.org/presentationml/2006/main">
  <p:tag name="AS_UNIQUEID" val="11239"/>
  <p:tag name="KSO_WM_BEAUTIFY_FLAG" val=""/>
</p:tagLst>
</file>

<file path=ppt/tags/tag197.xml><?xml version="1.0" encoding="utf-8"?>
<p:tagLst xmlns:p="http://schemas.openxmlformats.org/presentationml/2006/main">
  <p:tag name="AS_UNIQUEID" val="11240"/>
  <p:tag name="KSO_WM_BEAUTIFY_FLAG" val=""/>
</p:tagLst>
</file>

<file path=ppt/tags/tag198.xml><?xml version="1.0" encoding="utf-8"?>
<p:tagLst xmlns:p="http://schemas.openxmlformats.org/presentationml/2006/main">
  <p:tag name="AS_UNIQUEID" val="11241"/>
</p:tagLst>
</file>

<file path=ppt/tags/tag199.xml><?xml version="1.0" encoding="utf-8"?>
<p:tagLst xmlns:p="http://schemas.openxmlformats.org/presentationml/2006/main">
  <p:tag name="AS_UNIQUEID" val="11242"/>
</p:tagLst>
</file>

<file path=ppt/tags/tag200.xml><?xml version="1.0" encoding="utf-8"?>
<p:tagLst xmlns:p="http://schemas.openxmlformats.org/presentationml/2006/main">
  <p:tag name="AS_UNIQUEID" val="11243"/>
</p:tagLst>
</file>

<file path=ppt/tags/tag201.xml><?xml version="1.0" encoding="utf-8"?>
<p:tagLst xmlns:p="http://schemas.openxmlformats.org/presentationml/2006/main">
  <p:tag name="AS_UNIQUEID" val="11244"/>
</p:tagLst>
</file>

<file path=ppt/tags/tag202.xml><?xml version="1.0" encoding="utf-8"?>
<p:tagLst xmlns:p="http://schemas.openxmlformats.org/presentationml/2006/main">
  <p:tag name="AS_UNIQUEID" val="11245"/>
</p:tagLst>
</file>

<file path=ppt/tags/tag203.xml><?xml version="1.0" encoding="utf-8"?>
<p:tagLst xmlns:p="http://schemas.openxmlformats.org/presentationml/2006/main">
  <p:tag name="AS_UNIQUEID" val="11246"/>
  <p:tag name="TABLE_ENDDRAG_ORIGIN_RECT" val="921*440"/>
  <p:tag name="TABLE_ENDDRAG_RECT" val="17*76*921*440"/>
</p:tagLst>
</file>

<file path=ppt/tags/tag204.xml><?xml version="1.0" encoding="utf-8"?>
<p:tagLst xmlns:p="http://schemas.openxmlformats.org/presentationml/2006/main">
  <p:tag name="AS_UNIQUEID" val="11247"/>
  <p:tag name="KSO_WM_BEAUTIFY_FLAG" val=""/>
</p:tagLst>
</file>

<file path=ppt/tags/tag205.xml><?xml version="1.0" encoding="utf-8"?>
<p:tagLst xmlns:p="http://schemas.openxmlformats.org/presentationml/2006/main">
  <p:tag name="AS_UNIQUEID" val="11248"/>
  <p:tag name="KSO_WM_BEAUTIFY_FLAG" val=""/>
</p:tagLst>
</file>

<file path=ppt/tags/tag206.xml><?xml version="1.0" encoding="utf-8"?>
<p:tagLst xmlns:p="http://schemas.openxmlformats.org/presentationml/2006/main">
  <p:tag name="AS_UNIQUEID" val="11249"/>
</p:tagLst>
</file>

<file path=ppt/tags/tag207.xml><?xml version="1.0" encoding="utf-8"?>
<p:tagLst xmlns:p="http://schemas.openxmlformats.org/presentationml/2006/main">
  <p:tag name="AS_UNIQUEID" val="11124"/>
  <p:tag name="KSO_WM_BEAUTIFY_FLAG" val=""/>
  <p:tag name="KSO_WM_UNIT_MEDIACOVER_BTN_POS" val="c"/>
  <p:tag name="KSO_WM_UNIT_MEDIACOVER_BTN_STATE" val="1"/>
  <p:tag name="KSO_WM_UNIT_MEDIACOVER_BTN_STYLE" val="ee0bc779c1f3d7f3e90c96344320e69a"/>
  <p:tag name="KSO_WM_UNIT_MEDIACOVER_RGB" val="000000"/>
  <p:tag name="KSO_WM_UNIT_MEDIACOVER_STYLEID" val="1"/>
  <p:tag name="KSO_WM_UNIT_MEDIACOVER_TEXTSTATE" val="0"/>
  <p:tag name="KSO_WM_UNIT_MEDIACOVER_TRANSPARENCY" val="0.5"/>
  <p:tag name="KSO_WM_UNIT_TABLE_BEAUTIFY" val="smartTable{0a533e6a-3862-4ae7-a1a6-08c963b81362}"/>
  <p:tag name="TABLE_ENDDRAG_ORIGIN_RECT" val="952*183"/>
  <p:tag name="TABLE_ENDDRAG_RECT" val="0*86*952*183"/>
</p:tagLst>
</file>

<file path=ppt/tags/tag208.xml><?xml version="1.0" encoding="utf-8"?>
<p:tagLst xmlns:p="http://schemas.openxmlformats.org/presentationml/2006/main">
  <p:tag name="AS_UNIQUEID" val="11250"/>
</p:tagLst>
</file>

<file path=ppt/tags/tag209.xml><?xml version="1.0" encoding="utf-8"?>
<p:tagLst xmlns:p="http://schemas.openxmlformats.org/presentationml/2006/main">
  <p:tag name="AS_UNIQUEID" val="11251"/>
</p:tagLst>
</file>

<file path=ppt/tags/tag210.xml><?xml version="1.0" encoding="utf-8"?>
<p:tagLst xmlns:p="http://schemas.openxmlformats.org/presentationml/2006/main">
  <p:tag name="AS_UNIQUEID" val="11252"/>
  <p:tag name="KSO_WM_BEAUTIFY_FLAG" val=""/>
</p:tagLst>
</file>

<file path=ppt/tags/tag211.xml><?xml version="1.0" encoding="utf-8"?>
<p:tagLst xmlns:p="http://schemas.openxmlformats.org/presentationml/2006/main">
  <p:tag name="AS_UNIQUEID" val="11253"/>
</p:tagLst>
</file>

<file path=ppt/tags/tag212.xml><?xml version="1.0" encoding="utf-8"?>
<p:tagLst xmlns:p="http://schemas.openxmlformats.org/presentationml/2006/main">
  <p:tag name="AS_UNIQUEID" val="11124"/>
  <p:tag name="KSO_WM_BEAUTIFY_FLAG" val=""/>
  <p:tag name="KSO_WM_UNIT_MEDIACOVER_BTN_POS" val="c"/>
  <p:tag name="KSO_WM_UNIT_MEDIACOVER_BTN_STATE" val="1"/>
  <p:tag name="KSO_WM_UNIT_MEDIACOVER_BTN_STYLE" val="ee0bc779c1f3d7f3e90c96344320e69a"/>
  <p:tag name="KSO_WM_UNIT_MEDIACOVER_RGB" val="000000"/>
  <p:tag name="KSO_WM_UNIT_MEDIACOVER_STYLEID" val="1"/>
  <p:tag name="KSO_WM_UNIT_MEDIACOVER_TEXTSTATE" val="0"/>
  <p:tag name="KSO_WM_UNIT_MEDIACOVER_TRANSPARENCY" val="0.5"/>
  <p:tag name="KSO_WM_UNIT_TABLE_BEAUTIFY" val="smartTable{1c8b42e9-704a-45f9-80aa-51bf0b67b5fd}"/>
  <p:tag name="TABLE_ENDDRAG_ORIGIN_RECT" val="952*183"/>
  <p:tag name="TABLE_ENDDRAG_RECT" val="0*86*952*183"/>
</p:tagLst>
</file>

<file path=ppt/tags/tag213.xml><?xml version="1.0" encoding="utf-8"?>
<p:tagLst xmlns:p="http://schemas.openxmlformats.org/presentationml/2006/main">
  <p:tag name="AS_UNIQUEID" val="11254"/>
</p:tagLst>
</file>

<file path=ppt/tags/tag214.xml><?xml version="1.0" encoding="utf-8"?>
<p:tagLst xmlns:p="http://schemas.openxmlformats.org/presentationml/2006/main">
  <p:tag name="AS_UNIQUEID" val="11255"/>
  <p:tag name="KSO_WM_BEAUTIFY_FLAG" val=""/>
</p:tagLst>
</file>

<file path=ppt/tags/tag215.xml><?xml version="1.0" encoding="utf-8"?>
<p:tagLst xmlns:p="http://schemas.openxmlformats.org/presentationml/2006/main">
  <p:tag name="AS_UNIQUEID" val="11256"/>
</p:tagLst>
</file>

<file path=ppt/tags/tag216.xml><?xml version="1.0" encoding="utf-8"?>
<p:tagLst xmlns:p="http://schemas.openxmlformats.org/presentationml/2006/main">
  <p:tag name="AS_UNIQUEID" val="11257"/>
</p:tagLst>
</file>

<file path=ppt/tags/tag217.xml><?xml version="1.0" encoding="utf-8"?>
<p:tagLst xmlns:p="http://schemas.openxmlformats.org/presentationml/2006/main">
  <p:tag name="AS_UNIQUEID" val="11258"/>
</p:tagLst>
</file>

<file path=ppt/tags/tag218.xml><?xml version="1.0" encoding="utf-8"?>
<p:tagLst xmlns:p="http://schemas.openxmlformats.org/presentationml/2006/main">
  <p:tag name="AS_UNIQUEID" val="11259"/>
</p:tagLst>
</file>

<file path=ppt/tags/tag219.xml><?xml version="1.0" encoding="utf-8"?>
<p:tagLst xmlns:p="http://schemas.openxmlformats.org/presentationml/2006/main">
  <p:tag name="AS_UNIQUEID" val="11260"/>
</p:tagLst>
</file>

<file path=ppt/tags/tag220.xml><?xml version="1.0" encoding="utf-8"?>
<p:tagLst xmlns:p="http://schemas.openxmlformats.org/presentationml/2006/main">
  <p:tag name="AS_UNIQUEID" val="11261"/>
</p:tagLst>
</file>

<file path=ppt/tags/tag221.xml><?xml version="1.0" encoding="utf-8"?>
<p:tagLst xmlns:p="http://schemas.openxmlformats.org/presentationml/2006/main">
  <p:tag name="AS_UNIQUEID" val="11262"/>
</p:tagLst>
</file>

<file path=ppt/tags/tag222.xml><?xml version="1.0" encoding="utf-8"?>
<p:tagLst xmlns:p="http://schemas.openxmlformats.org/presentationml/2006/main">
  <p:tag name="AS_UNIQUEID" val="11263"/>
</p:tagLst>
</file>

<file path=ppt/tags/tag223.xml><?xml version="1.0" encoding="utf-8"?>
<p:tagLst xmlns:p="http://schemas.openxmlformats.org/presentationml/2006/main">
  <p:tag name="AS_UNIQUEID" val="11264"/>
</p:tagLst>
</file>

<file path=ppt/tags/tag224.xml><?xml version="1.0" encoding="utf-8"?>
<p:tagLst xmlns:p="http://schemas.openxmlformats.org/presentationml/2006/main">
  <p:tag name="AS_UNIQUEID" val="11265"/>
</p:tagLst>
</file>

<file path=ppt/tags/tag225.xml><?xml version="1.0" encoding="utf-8"?>
<p:tagLst xmlns:p="http://schemas.openxmlformats.org/presentationml/2006/main">
  <p:tag name="AS_UNIQUEID" val="11266"/>
</p:tagLst>
</file>

<file path=ppt/tags/tag226.xml><?xml version="1.0" encoding="utf-8"?>
<p:tagLst xmlns:p="http://schemas.openxmlformats.org/presentationml/2006/main">
  <p:tag name="AS_UNIQUEID" val="11267"/>
</p:tagLst>
</file>

<file path=ppt/tags/tag227.xml><?xml version="1.0" encoding="utf-8"?>
<p:tagLst xmlns:p="http://schemas.openxmlformats.org/presentationml/2006/main">
  <p:tag name="AS_UNIQUEID" val="11268"/>
</p:tagLst>
</file>

<file path=ppt/tags/tag228.xml><?xml version="1.0" encoding="utf-8"?>
<p:tagLst xmlns:p="http://schemas.openxmlformats.org/presentationml/2006/main">
  <p:tag name="AS_UNIQUEID" val="11269"/>
</p:tagLst>
</file>

<file path=ppt/tags/tag229.xml><?xml version="1.0" encoding="utf-8"?>
<p:tagLst xmlns:p="http://schemas.openxmlformats.org/presentationml/2006/main">
  <p:tag name="AS_UNIQUEID" val="11270"/>
</p:tagLst>
</file>

<file path=ppt/tags/tag230.xml><?xml version="1.0" encoding="utf-8"?>
<p:tagLst xmlns:p="http://schemas.openxmlformats.org/presentationml/2006/main">
  <p:tag name="AS_UNIQUEID" val="11271"/>
</p:tagLst>
</file>

<file path=ppt/tags/tag231.xml><?xml version="1.0" encoding="utf-8"?>
<p:tagLst xmlns:p="http://schemas.openxmlformats.org/presentationml/2006/main">
  <p:tag name="AS_UNIQUEID" val="11272"/>
</p:tagLst>
</file>

<file path=ppt/tags/tag232.xml><?xml version="1.0" encoding="utf-8"?>
<p:tagLst xmlns:p="http://schemas.openxmlformats.org/presentationml/2006/main">
  <p:tag name="AS_UNIQUEID" val="11273"/>
</p:tagLst>
</file>

<file path=ppt/tags/tag233.xml><?xml version="1.0" encoding="utf-8"?>
<p:tagLst xmlns:p="http://schemas.openxmlformats.org/presentationml/2006/main">
  <p:tag name="AS_UNIQUEID" val="11274"/>
</p:tagLst>
</file>

<file path=ppt/tags/tag234.xml><?xml version="1.0" encoding="utf-8"?>
<p:tagLst xmlns:p="http://schemas.openxmlformats.org/presentationml/2006/main">
  <p:tag name="AS_UNIQUEID" val="11275"/>
</p:tagLst>
</file>

<file path=ppt/tags/tag235.xml><?xml version="1.0" encoding="utf-8"?>
<p:tagLst xmlns:p="http://schemas.openxmlformats.org/presentationml/2006/main">
  <p:tag name="AS_UNIQUEID" val="11276"/>
</p:tagLst>
</file>

<file path=ppt/tags/tag236.xml><?xml version="1.0" encoding="utf-8"?>
<p:tagLst xmlns:p="http://schemas.openxmlformats.org/presentationml/2006/main">
  <p:tag name="AS_UNIQUEID" val="11277"/>
</p:tagLst>
</file>

<file path=ppt/tags/tag237.xml><?xml version="1.0" encoding="utf-8"?>
<p:tagLst xmlns:p="http://schemas.openxmlformats.org/presentationml/2006/main">
  <p:tag name="AS_UNIQUEID" val="11278"/>
</p:tagLst>
</file>

<file path=ppt/tags/tag238.xml><?xml version="1.0" encoding="utf-8"?>
<p:tagLst xmlns:p="http://schemas.openxmlformats.org/presentationml/2006/main">
  <p:tag name="AS_UNIQUEID" val="11279"/>
</p:tagLst>
</file>

<file path=ppt/tags/tag239.xml><?xml version="1.0" encoding="utf-8"?>
<p:tagLst xmlns:p="http://schemas.openxmlformats.org/presentationml/2006/main">
  <p:tag name="AS_UNIQUEID" val="11280"/>
</p:tagLst>
</file>

<file path=ppt/tags/tag240.xml><?xml version="1.0" encoding="utf-8"?>
<p:tagLst xmlns:p="http://schemas.openxmlformats.org/presentationml/2006/main">
  <p:tag name="AS_UNIQUEID" val="11281"/>
</p:tagLst>
</file>

<file path=ppt/tags/tag241.xml><?xml version="1.0" encoding="utf-8"?>
<p:tagLst xmlns:p="http://schemas.openxmlformats.org/presentationml/2006/main">
  <p:tag name="AS_UNIQUEID" val="11282"/>
</p:tagLst>
</file>

<file path=ppt/tags/tag242.xml><?xml version="1.0" encoding="utf-8"?>
<p:tagLst xmlns:p="http://schemas.openxmlformats.org/presentationml/2006/main">
  <p:tag name="AS_UNIQUEID" val="11283"/>
</p:tagLst>
</file>

<file path=ppt/tags/tag243.xml><?xml version="1.0" encoding="utf-8"?>
<p:tagLst xmlns:p="http://schemas.openxmlformats.org/presentationml/2006/main">
  <p:tag name="AS_UNIQUEID" val="11284"/>
</p:tagLst>
</file>

<file path=ppt/tags/tag244.xml><?xml version="1.0" encoding="utf-8"?>
<p:tagLst xmlns:p="http://schemas.openxmlformats.org/presentationml/2006/main">
  <p:tag name="AS_UNIQUEID" val="11285"/>
</p:tagLst>
</file>

<file path=ppt/tags/tag245.xml><?xml version="1.0" encoding="utf-8"?>
<p:tagLst xmlns:p="http://schemas.openxmlformats.org/presentationml/2006/main">
  <p:tag name="AS_UNIQUEID" val="11286"/>
</p:tagLst>
</file>

<file path=ppt/tags/tag246.xml><?xml version="1.0" encoding="utf-8"?>
<p:tagLst xmlns:p="http://schemas.openxmlformats.org/presentationml/2006/main">
  <p:tag name="AS_UNIQUEID" val="11287"/>
</p:tagLst>
</file>

<file path=ppt/tags/tag247.xml><?xml version="1.0" encoding="utf-8"?>
<p:tagLst xmlns:p="http://schemas.openxmlformats.org/presentationml/2006/main">
  <p:tag name="AS_UNIQUEID" val="11288"/>
</p:tagLst>
</file>

<file path=ppt/tags/tag248.xml><?xml version="1.0" encoding="utf-8"?>
<p:tagLst xmlns:p="http://schemas.openxmlformats.org/presentationml/2006/main">
  <p:tag name="AS_UNIQUEID" val="11289"/>
</p:tagLst>
</file>

<file path=ppt/tags/tag249.xml><?xml version="1.0" encoding="utf-8"?>
<p:tagLst xmlns:p="http://schemas.openxmlformats.org/presentationml/2006/main">
  <p:tag name="AS_UNIQUEID" val="11290"/>
</p:tagLst>
</file>

<file path=ppt/tags/tag250.xml><?xml version="1.0" encoding="utf-8"?>
<p:tagLst xmlns:p="http://schemas.openxmlformats.org/presentationml/2006/main">
  <p:tag name="AS_UNIQUEID" val="11291"/>
</p:tagLst>
</file>

<file path=ppt/tags/tag251.xml><?xml version="1.0" encoding="utf-8"?>
<p:tagLst xmlns:p="http://schemas.openxmlformats.org/presentationml/2006/main">
  <p:tag name="AS_UNIQUEID" val="11292"/>
</p:tagLst>
</file>

<file path=ppt/tags/tag252.xml><?xml version="1.0" encoding="utf-8"?>
<p:tagLst xmlns:p="http://schemas.openxmlformats.org/presentationml/2006/main">
  <p:tag name="AS_UNIQUEID" val="11293"/>
</p:tagLst>
</file>

<file path=ppt/tags/tag253.xml><?xml version="1.0" encoding="utf-8"?>
<p:tagLst xmlns:p="http://schemas.openxmlformats.org/presentationml/2006/main">
  <p:tag name="AS_UNIQUEID" val="11294"/>
</p:tagLst>
</file>

<file path=ppt/tags/tag254.xml><?xml version="1.0" encoding="utf-8"?>
<p:tagLst xmlns:p="http://schemas.openxmlformats.org/presentationml/2006/main">
  <p:tag name="AS_UNIQUEID" val="11295"/>
</p:tagLst>
</file>

<file path=ppt/tags/tag255.xml><?xml version="1.0" encoding="utf-8"?>
<p:tagLst xmlns:p="http://schemas.openxmlformats.org/presentationml/2006/main">
  <p:tag name="AS_UNIQUEID" val="11296"/>
</p:tagLst>
</file>

<file path=ppt/tags/tag256.xml><?xml version="1.0" encoding="utf-8"?>
<p:tagLst xmlns:p="http://schemas.openxmlformats.org/presentationml/2006/main">
  <p:tag name="AS_UNIQUEID" val="11297"/>
</p:tagLst>
</file>

<file path=ppt/tags/tag257.xml><?xml version="1.0" encoding="utf-8"?>
<p:tagLst xmlns:p="http://schemas.openxmlformats.org/presentationml/2006/main">
  <p:tag name="AS_UNIQUEID" val="11298"/>
</p:tagLst>
</file>

<file path=ppt/tags/tag258.xml><?xml version="1.0" encoding="utf-8"?>
<p:tagLst xmlns:p="http://schemas.openxmlformats.org/presentationml/2006/main">
  <p:tag name="AS_UNIQUEID" val="11299"/>
</p:tagLst>
</file>

<file path=ppt/tags/tag259.xml><?xml version="1.0" encoding="utf-8"?>
<p:tagLst xmlns:p="http://schemas.openxmlformats.org/presentationml/2006/main">
  <p:tag name="AS_UNIQUEID" val="11300"/>
</p:tagLst>
</file>

<file path=ppt/tags/tag260.xml><?xml version="1.0" encoding="utf-8"?>
<p:tagLst xmlns:p="http://schemas.openxmlformats.org/presentationml/2006/main">
  <p:tag name="AS_UNIQUEID" val="11301"/>
</p:tagLst>
</file>

<file path=ppt/tags/tag261.xml><?xml version="1.0" encoding="utf-8"?>
<p:tagLst xmlns:p="http://schemas.openxmlformats.org/presentationml/2006/main">
  <p:tag name="AS_UNIQUEID" val="11302"/>
</p:tagLst>
</file>

<file path=ppt/tags/tag262.xml><?xml version="1.0" encoding="utf-8"?>
<p:tagLst xmlns:p="http://schemas.openxmlformats.org/presentationml/2006/main">
  <p:tag name="AS_UNIQUEID" val="11303"/>
</p:tagLst>
</file>

<file path=ppt/tags/tag263.xml><?xml version="1.0" encoding="utf-8"?>
<p:tagLst xmlns:p="http://schemas.openxmlformats.org/presentationml/2006/main">
  <p:tag name="AS_UNIQUEID" val="11304"/>
</p:tagLst>
</file>

<file path=ppt/tags/tag264.xml><?xml version="1.0" encoding="utf-8"?>
<p:tagLst xmlns:p="http://schemas.openxmlformats.org/presentationml/2006/main">
  <p:tag name="AS_UNIQUEID" val="11305"/>
</p:tagLst>
</file>

<file path=ppt/tags/tag265.xml><?xml version="1.0" encoding="utf-8"?>
<p:tagLst xmlns:p="http://schemas.openxmlformats.org/presentationml/2006/main">
  <p:tag name="AS_UNIQUEID" val="11306"/>
</p:tagLst>
</file>

<file path=ppt/tags/tag266.xml><?xml version="1.0" encoding="utf-8"?>
<p:tagLst xmlns:p="http://schemas.openxmlformats.org/presentationml/2006/main">
  <p:tag name="AS_UNIQUEID" val="11307"/>
</p:tagLst>
</file>

<file path=ppt/tags/tag267.xml><?xml version="1.0" encoding="utf-8"?>
<p:tagLst xmlns:p="http://schemas.openxmlformats.org/presentationml/2006/main">
  <p:tag name="AS_UNIQUEID" val="11308"/>
</p:tagLst>
</file>

<file path=ppt/tags/tag268.xml><?xml version="1.0" encoding="utf-8"?>
<p:tagLst xmlns:p="http://schemas.openxmlformats.org/presentationml/2006/main">
  <p:tag name="AS_UNIQUEID" val="11309"/>
</p:tagLst>
</file>

<file path=ppt/tags/tag269.xml><?xml version="1.0" encoding="utf-8"?>
<p:tagLst xmlns:p="http://schemas.openxmlformats.org/presentationml/2006/main">
  <p:tag name="AS_UNIQUEID" val="11310"/>
</p:tagLst>
</file>

<file path=ppt/tags/tag270.xml><?xml version="1.0" encoding="utf-8"?>
<p:tagLst xmlns:p="http://schemas.openxmlformats.org/presentationml/2006/main">
  <p:tag name="AS_UNIQUEID" val="11311"/>
</p:tagLst>
</file>

<file path=ppt/tags/tag271.xml><?xml version="1.0" encoding="utf-8"?>
<p:tagLst xmlns:p="http://schemas.openxmlformats.org/presentationml/2006/main">
  <p:tag name="AS_UNIQUEID" val="11312"/>
</p:tagLst>
</file>

<file path=ppt/tags/tag272.xml><?xml version="1.0" encoding="utf-8"?>
<p:tagLst xmlns:p="http://schemas.openxmlformats.org/presentationml/2006/main">
  <p:tag name="AS_UNIQUEID" val="11313"/>
</p:tagLst>
</file>

<file path=ppt/tags/tag273.xml><?xml version="1.0" encoding="utf-8"?>
<p:tagLst xmlns:p="http://schemas.openxmlformats.org/presentationml/2006/main">
  <p:tag name="AS_UNIQUEID" val="11314"/>
</p:tagLst>
</file>

<file path=ppt/tags/tag274.xml><?xml version="1.0" encoding="utf-8"?>
<p:tagLst xmlns:p="http://schemas.openxmlformats.org/presentationml/2006/main">
  <p:tag name="AS_UNIQUEID" val="11315"/>
</p:tagLst>
</file>

<file path=ppt/tags/tag275.xml><?xml version="1.0" encoding="utf-8"?>
<p:tagLst xmlns:p="http://schemas.openxmlformats.org/presentationml/2006/main">
  <p:tag name="AS_UNIQUEID" val="11316"/>
</p:tagLst>
</file>

<file path=ppt/tags/tag276.xml><?xml version="1.0" encoding="utf-8"?>
<p:tagLst xmlns:p="http://schemas.openxmlformats.org/presentationml/2006/main">
  <p:tag name="AS_UNIQUEID" val="11317"/>
</p:tagLst>
</file>

<file path=ppt/tags/tag277.xml><?xml version="1.0" encoding="utf-8"?>
<p:tagLst xmlns:p="http://schemas.openxmlformats.org/presentationml/2006/main">
  <p:tag name="AS_UNIQUEID" val="11318"/>
</p:tagLst>
</file>

<file path=ppt/tags/tag278.xml><?xml version="1.0" encoding="utf-8"?>
<p:tagLst xmlns:p="http://schemas.openxmlformats.org/presentationml/2006/main">
  <p:tag name="AS_UNIQUEID" val="11319"/>
</p:tagLst>
</file>

<file path=ppt/tags/tag279.xml><?xml version="1.0" encoding="utf-8"?>
<p:tagLst xmlns:p="http://schemas.openxmlformats.org/presentationml/2006/main">
  <p:tag name="AS_UNIQUEID" val="11320"/>
</p:tagLst>
</file>

<file path=ppt/tags/tag280.xml><?xml version="1.0" encoding="utf-8"?>
<p:tagLst xmlns:p="http://schemas.openxmlformats.org/presentationml/2006/main">
  <p:tag name="AS_UNIQUEID" val="11321"/>
</p:tagLst>
</file>

<file path=ppt/tags/tag281.xml><?xml version="1.0" encoding="utf-8"?>
<p:tagLst xmlns:p="http://schemas.openxmlformats.org/presentationml/2006/main">
  <p:tag name="AS_UNIQUEID" val="11322"/>
</p:tagLst>
</file>

<file path=ppt/tags/tag282.xml><?xml version="1.0" encoding="utf-8"?>
<p:tagLst xmlns:p="http://schemas.openxmlformats.org/presentationml/2006/main">
  <p:tag name="AS_UNIQUEID" val="11323"/>
</p:tagLst>
</file>

<file path=ppt/tags/tag283.xml><?xml version="1.0" encoding="utf-8"?>
<p:tagLst xmlns:p="http://schemas.openxmlformats.org/presentationml/2006/main">
  <p:tag name="AS_UNIQUEID" val="11324"/>
</p:tagLst>
</file>

<file path=ppt/tags/tag284.xml><?xml version="1.0" encoding="utf-8"?>
<p:tagLst xmlns:p="http://schemas.openxmlformats.org/presentationml/2006/main">
  <p:tag name="AS_UNIQUEID" val="11325"/>
</p:tagLst>
</file>

<file path=ppt/tags/tag285.xml><?xml version="1.0" encoding="utf-8"?>
<p:tagLst xmlns:p="http://schemas.openxmlformats.org/presentationml/2006/main">
  <p:tag name="AS_UNIQUEID" val="11326"/>
</p:tagLst>
</file>

<file path=ppt/tags/tag286.xml><?xml version="1.0" encoding="utf-8"?>
<p:tagLst xmlns:p="http://schemas.openxmlformats.org/presentationml/2006/main">
  <p:tag name="AS_UNIQUEID" val="11327"/>
</p:tagLst>
</file>

<file path=ppt/tags/tag287.xml><?xml version="1.0" encoding="utf-8"?>
<p:tagLst xmlns:p="http://schemas.openxmlformats.org/presentationml/2006/main">
  <p:tag name="AS_UNIQUEID" val="11328"/>
</p:tagLst>
</file>

<file path=ppt/tags/tag288.xml><?xml version="1.0" encoding="utf-8"?>
<p:tagLst xmlns:p="http://schemas.openxmlformats.org/presentationml/2006/main">
  <p:tag name="AS_UNIQUEID" val="11329"/>
</p:tagLst>
</file>

<file path=ppt/tags/tag289.xml><?xml version="1.0" encoding="utf-8"?>
<p:tagLst xmlns:p="http://schemas.openxmlformats.org/presentationml/2006/main">
  <p:tag name="AS_UNIQUEID" val="11330"/>
</p:tagLst>
</file>

<file path=ppt/tags/tag290.xml><?xml version="1.0" encoding="utf-8"?>
<p:tagLst xmlns:p="http://schemas.openxmlformats.org/presentationml/2006/main">
  <p:tag name="AS_UNIQUEID" val="11331"/>
</p:tagLst>
</file>

<file path=ppt/tags/tag291.xml><?xml version="1.0" encoding="utf-8"?>
<p:tagLst xmlns:p="http://schemas.openxmlformats.org/presentationml/2006/main">
  <p:tag name="AS_UNIQUEID" val="11332"/>
</p:tagLst>
</file>

<file path=ppt/tags/tag292.xml><?xml version="1.0" encoding="utf-8"?>
<p:tagLst xmlns:p="http://schemas.openxmlformats.org/presentationml/2006/main">
  <p:tag name="AS_UNIQUEID" val="11333"/>
</p:tagLst>
</file>

<file path=ppt/tags/tag293.xml><?xml version="1.0" encoding="utf-8"?>
<p:tagLst xmlns:p="http://schemas.openxmlformats.org/presentationml/2006/main">
  <p:tag name="AS_UNIQUEID" val="11334"/>
</p:tagLst>
</file>

<file path=ppt/tags/tag294.xml><?xml version="1.0" encoding="utf-8"?>
<p:tagLst xmlns:p="http://schemas.openxmlformats.org/presentationml/2006/main">
  <p:tag name="AS_UNIQUEID" val="11335"/>
</p:tagLst>
</file>

<file path=ppt/tags/tag295.xml><?xml version="1.0" encoding="utf-8"?>
<p:tagLst xmlns:p="http://schemas.openxmlformats.org/presentationml/2006/main">
  <p:tag name="AS_UNIQUEID" val="11336"/>
</p:tagLst>
</file>

<file path=ppt/tags/tag296.xml><?xml version="1.0" encoding="utf-8"?>
<p:tagLst xmlns:p="http://schemas.openxmlformats.org/presentationml/2006/main">
  <p:tag name="AS_UNIQUEID" val="11337"/>
</p:tagLst>
</file>

<file path=ppt/tags/tag297.xml><?xml version="1.0" encoding="utf-8"?>
<p:tagLst xmlns:p="http://schemas.openxmlformats.org/presentationml/2006/main">
  <p:tag name="AS_UNIQUEID" val="11338"/>
</p:tagLst>
</file>

<file path=ppt/tags/tag298.xml><?xml version="1.0" encoding="utf-8"?>
<p:tagLst xmlns:p="http://schemas.openxmlformats.org/presentationml/2006/main">
  <p:tag name="AS_UNIQUEID" val="11339"/>
</p:tagLst>
</file>

<file path=ppt/tags/tag299.xml><?xml version="1.0" encoding="utf-8"?>
<p:tagLst xmlns:p="http://schemas.openxmlformats.org/presentationml/2006/main">
  <p:tag name="AS_UNIQUEID" val="11340"/>
</p:tagLst>
</file>

<file path=ppt/tags/tag300.xml><?xml version="1.0" encoding="utf-8"?>
<p:tagLst xmlns:p="http://schemas.openxmlformats.org/presentationml/2006/main">
  <p:tag name="AS_UNIQUEID" val="11341"/>
</p:tagLst>
</file>

<file path=ppt/tags/tag301.xml><?xml version="1.0" encoding="utf-8"?>
<p:tagLst xmlns:p="http://schemas.openxmlformats.org/presentationml/2006/main">
  <p:tag name="AS_UNIQUEID" val="11342"/>
</p:tagLst>
</file>

<file path=ppt/tags/tag302.xml><?xml version="1.0" encoding="utf-8"?>
<p:tagLst xmlns:p="http://schemas.openxmlformats.org/presentationml/2006/main">
  <p:tag name="AS_UNIQUEID" val="11343"/>
</p:tagLst>
</file>

<file path=ppt/tags/tag303.xml><?xml version="1.0" encoding="utf-8"?>
<p:tagLst xmlns:p="http://schemas.openxmlformats.org/presentationml/2006/main">
  <p:tag name="AS_UNIQUEID" val="11344"/>
</p:tagLst>
</file>

<file path=ppt/tags/tag304.xml><?xml version="1.0" encoding="utf-8"?>
<p:tagLst xmlns:p="http://schemas.openxmlformats.org/presentationml/2006/main">
  <p:tag name="AS_UNIQUEID" val="11345"/>
</p:tagLst>
</file>

<file path=ppt/tags/tag305.xml><?xml version="1.0" encoding="utf-8"?>
<p:tagLst xmlns:p="http://schemas.openxmlformats.org/presentationml/2006/main">
  <p:tag name="AS_UNIQUEID" val="11346"/>
</p:tagLst>
</file>

<file path=ppt/tags/tag306.xml><?xml version="1.0" encoding="utf-8"?>
<p:tagLst xmlns:p="http://schemas.openxmlformats.org/presentationml/2006/main">
  <p:tag name="AS_UNIQUEID" val="11347"/>
</p:tagLst>
</file>

<file path=ppt/tags/tag307.xml><?xml version="1.0" encoding="utf-8"?>
<p:tagLst xmlns:p="http://schemas.openxmlformats.org/presentationml/2006/main">
  <p:tag name="AS_UNIQUEID" val="11348"/>
</p:tagLst>
</file>

<file path=ppt/tags/tag308.xml><?xml version="1.0" encoding="utf-8"?>
<p:tagLst xmlns:p="http://schemas.openxmlformats.org/presentationml/2006/main">
  <p:tag name="AS_UNIQUEID" val="11349"/>
</p:tagLst>
</file>

<file path=ppt/tags/tag309.xml><?xml version="1.0" encoding="utf-8"?>
<p:tagLst xmlns:p="http://schemas.openxmlformats.org/presentationml/2006/main">
  <p:tag name="AS_UNIQUEID" val="11350"/>
</p:tagLst>
</file>

<file path=ppt/tags/tag310.xml><?xml version="1.0" encoding="utf-8"?>
<p:tagLst xmlns:p="http://schemas.openxmlformats.org/presentationml/2006/main">
  <p:tag name="AS_UNIQUEID" val="11351"/>
</p:tagLst>
</file>

<file path=ppt/tags/tag311.xml><?xml version="1.0" encoding="utf-8"?>
<p:tagLst xmlns:p="http://schemas.openxmlformats.org/presentationml/2006/main">
  <p:tag name="AS_UNIQUEID" val="11352"/>
</p:tagLst>
</file>

<file path=ppt/tags/tag312.xml><?xml version="1.0" encoding="utf-8"?>
<p:tagLst xmlns:p="http://schemas.openxmlformats.org/presentationml/2006/main">
  <p:tag name="AS_UNIQUEID" val="11353"/>
</p:tagLst>
</file>

<file path=ppt/tags/tag313.xml><?xml version="1.0" encoding="utf-8"?>
<p:tagLst xmlns:p="http://schemas.openxmlformats.org/presentationml/2006/main">
  <p:tag name="AS_UNIQUEID" val="11354"/>
</p:tagLst>
</file>

<file path=ppt/tags/tag314.xml><?xml version="1.0" encoding="utf-8"?>
<p:tagLst xmlns:p="http://schemas.openxmlformats.org/presentationml/2006/main">
  <p:tag name="AS_UNIQUEID" val="11355"/>
</p:tagLst>
</file>

<file path=ppt/tags/tag315.xml><?xml version="1.0" encoding="utf-8"?>
<p:tagLst xmlns:p="http://schemas.openxmlformats.org/presentationml/2006/main">
  <p:tag name="AS_UNIQUEID" val="11356"/>
</p:tagLst>
</file>

<file path=ppt/tags/tag316.xml><?xml version="1.0" encoding="utf-8"?>
<p:tagLst xmlns:p="http://schemas.openxmlformats.org/presentationml/2006/main">
  <p:tag name="AS_UNIQUEID" val="11357"/>
</p:tagLst>
</file>

<file path=ppt/tags/tag317.xml><?xml version="1.0" encoding="utf-8"?>
<p:tagLst xmlns:p="http://schemas.openxmlformats.org/presentationml/2006/main">
  <p:tag name="AS_UNIQUEID" val="11358"/>
</p:tagLst>
</file>

<file path=ppt/tags/tag318.xml><?xml version="1.0" encoding="utf-8"?>
<p:tagLst xmlns:p="http://schemas.openxmlformats.org/presentationml/2006/main">
  <p:tag name="AS_UNIQUEID" val="11359"/>
</p:tagLst>
</file>

<file path=ppt/tags/tag319.xml><?xml version="1.0" encoding="utf-8"?>
<p:tagLst xmlns:p="http://schemas.openxmlformats.org/presentationml/2006/main">
  <p:tag name="AS_UNIQUEID" val="11360"/>
</p:tagLst>
</file>

<file path=ppt/tags/tag320.xml><?xml version="1.0" encoding="utf-8"?>
<p:tagLst xmlns:p="http://schemas.openxmlformats.org/presentationml/2006/main">
  <p:tag name="AS_UNIQUEID" val="11361"/>
</p:tagLst>
</file>

<file path=ppt/tags/tag321.xml><?xml version="1.0" encoding="utf-8"?>
<p:tagLst xmlns:p="http://schemas.openxmlformats.org/presentationml/2006/main">
  <p:tag name="AS_UNIQUEID" val="11534"/>
</p:tagLst>
</file>

<file path=ppt/tags/tag322.xml><?xml version="1.0" encoding="utf-8"?>
<p:tagLst xmlns:p="http://schemas.openxmlformats.org/presentationml/2006/main">
  <p:tag name="AS_UNIQUEID" val="11362"/>
</p:tagLst>
</file>

<file path=ppt/tags/tag323.xml><?xml version="1.0" encoding="utf-8"?>
<p:tagLst xmlns:p="http://schemas.openxmlformats.org/presentationml/2006/main">
  <p:tag name="AS_UNIQUEID" val="11363"/>
</p:tagLst>
</file>

<file path=ppt/tags/tag324.xml><?xml version="1.0" encoding="utf-8"?>
<p:tagLst xmlns:p="http://schemas.openxmlformats.org/presentationml/2006/main">
  <p:tag name="AS_UNIQUEID" val="11364"/>
</p:tagLst>
</file>

<file path=ppt/tags/tag325.xml><?xml version="1.0" encoding="utf-8"?>
<p:tagLst xmlns:p="http://schemas.openxmlformats.org/presentationml/2006/main">
  <p:tag name="AS_UNIQUEID" val="11365"/>
</p:tagLst>
</file>

<file path=ppt/tags/tag326.xml><?xml version="1.0" encoding="utf-8"?>
<p:tagLst xmlns:p="http://schemas.openxmlformats.org/presentationml/2006/main">
  <p:tag name="AS_UNIQUEID" val="11366"/>
</p:tagLst>
</file>

<file path=ppt/tags/tag327.xml><?xml version="1.0" encoding="utf-8"?>
<p:tagLst xmlns:p="http://schemas.openxmlformats.org/presentationml/2006/main">
  <p:tag name="AS_UNIQUEID" val="11367"/>
</p:tagLst>
</file>

<file path=ppt/tags/tag328.xml><?xml version="1.0" encoding="utf-8"?>
<p:tagLst xmlns:p="http://schemas.openxmlformats.org/presentationml/2006/main">
  <p:tag name="AS_UNIQUEID" val="11368"/>
</p:tagLst>
</file>

<file path=ppt/tags/tag329.xml><?xml version="1.0" encoding="utf-8"?>
<p:tagLst xmlns:p="http://schemas.openxmlformats.org/presentationml/2006/main">
  <p:tag name="AS_UNIQUEID" val="11369"/>
</p:tagLst>
</file>

<file path=ppt/tags/tag330.xml><?xml version="1.0" encoding="utf-8"?>
<p:tagLst xmlns:p="http://schemas.openxmlformats.org/presentationml/2006/main">
  <p:tag name="AS_UNIQUEID" val="11370"/>
</p:tagLst>
</file>

<file path=ppt/tags/tag331.xml><?xml version="1.0" encoding="utf-8"?>
<p:tagLst xmlns:p="http://schemas.openxmlformats.org/presentationml/2006/main">
  <p:tag name="AS_UNIQUEID" val="11371"/>
</p:tagLst>
</file>

<file path=ppt/tags/tag332.xml><?xml version="1.0" encoding="utf-8"?>
<p:tagLst xmlns:p="http://schemas.openxmlformats.org/presentationml/2006/main">
  <p:tag name="AS_UNIQUEID" val="11372"/>
</p:tagLst>
</file>

<file path=ppt/tags/tag333.xml><?xml version="1.0" encoding="utf-8"?>
<p:tagLst xmlns:p="http://schemas.openxmlformats.org/presentationml/2006/main">
  <p:tag name="AS_UNIQUEID" val="11373"/>
</p:tagLst>
</file>

<file path=ppt/tags/tag334.xml><?xml version="1.0" encoding="utf-8"?>
<p:tagLst xmlns:p="http://schemas.openxmlformats.org/presentationml/2006/main">
  <p:tag name="AS_UNIQUEID" val="11374"/>
</p:tagLst>
</file>

<file path=ppt/tags/tag335.xml><?xml version="1.0" encoding="utf-8"?>
<p:tagLst xmlns:p="http://schemas.openxmlformats.org/presentationml/2006/main">
  <p:tag name="AS_UNIQUEID" val="11375"/>
</p:tagLst>
</file>

<file path=ppt/tags/tag336.xml><?xml version="1.0" encoding="utf-8"?>
<p:tagLst xmlns:p="http://schemas.openxmlformats.org/presentationml/2006/main">
  <p:tag name="AS_UNIQUEID" val="11376"/>
</p:tagLst>
</file>

<file path=ppt/tags/tag337.xml><?xml version="1.0" encoding="utf-8"?>
<p:tagLst xmlns:p="http://schemas.openxmlformats.org/presentationml/2006/main">
  <p:tag name="AS_UNIQUEID" val="11377"/>
</p:tagLst>
</file>

<file path=ppt/tags/tag338.xml><?xml version="1.0" encoding="utf-8"?>
<p:tagLst xmlns:p="http://schemas.openxmlformats.org/presentationml/2006/main">
  <p:tag name="AS_UNIQUEID" val="11378"/>
</p:tagLst>
</file>

<file path=ppt/tags/tag339.xml><?xml version="1.0" encoding="utf-8"?>
<p:tagLst xmlns:p="http://schemas.openxmlformats.org/presentationml/2006/main">
  <p:tag name="AS_UNIQUEID" val="11379"/>
</p:tagLst>
</file>

<file path=ppt/tags/tag340.xml><?xml version="1.0" encoding="utf-8"?>
<p:tagLst xmlns:p="http://schemas.openxmlformats.org/presentationml/2006/main">
  <p:tag name="AS_UNIQUEID" val="11380"/>
</p:tagLst>
</file>

<file path=ppt/tags/tag341.xml><?xml version="1.0" encoding="utf-8"?>
<p:tagLst xmlns:p="http://schemas.openxmlformats.org/presentationml/2006/main">
  <p:tag name="AS_UNIQUEID" val="11381"/>
</p:tagLst>
</file>

<file path=ppt/tags/tag342.xml><?xml version="1.0" encoding="utf-8"?>
<p:tagLst xmlns:p="http://schemas.openxmlformats.org/presentationml/2006/main">
  <p:tag name="AS_UNIQUEID" val="11382"/>
</p:tagLst>
</file>

<file path=ppt/tags/tag343.xml><?xml version="1.0" encoding="utf-8"?>
<p:tagLst xmlns:p="http://schemas.openxmlformats.org/presentationml/2006/main">
  <p:tag name="AS_UNIQUEID" val="11383"/>
</p:tagLst>
</file>

<file path=ppt/tags/tag344.xml><?xml version="1.0" encoding="utf-8"?>
<p:tagLst xmlns:p="http://schemas.openxmlformats.org/presentationml/2006/main">
  <p:tag name="AS_UNIQUEID" val="11384"/>
</p:tagLst>
</file>

<file path=ppt/tags/tag345.xml><?xml version="1.0" encoding="utf-8"?>
<p:tagLst xmlns:p="http://schemas.openxmlformats.org/presentationml/2006/main">
  <p:tag name="AS_UNIQUEID" val="11385"/>
</p:tagLst>
</file>

<file path=ppt/tags/tag346.xml><?xml version="1.0" encoding="utf-8"?>
<p:tagLst xmlns:p="http://schemas.openxmlformats.org/presentationml/2006/main">
  <p:tag name="AS_UNIQUEID" val="11386"/>
</p:tagLst>
</file>

<file path=ppt/tags/tag347.xml><?xml version="1.0" encoding="utf-8"?>
<p:tagLst xmlns:p="http://schemas.openxmlformats.org/presentationml/2006/main">
  <p:tag name="AS_UNIQUEID" val="11387"/>
</p:tagLst>
</file>

<file path=ppt/tags/tag348.xml><?xml version="1.0" encoding="utf-8"?>
<p:tagLst xmlns:p="http://schemas.openxmlformats.org/presentationml/2006/main">
  <p:tag name="AS_UNIQUEID" val="11610"/>
</p:tagLst>
</file>

<file path=ppt/tags/tag349.xml><?xml version="1.0" encoding="utf-8"?>
<p:tagLst xmlns:p="http://schemas.openxmlformats.org/presentationml/2006/main">
  <p:tag name="AS_UNIQUEID" val="11611"/>
</p:tagLst>
</file>

<file path=ppt/tags/tag35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Calibri"/>
        <a:ea typeface="微软雅黑" panose="020b0503020204020204" charset="-122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微软雅黑" panose="020b0503020204020204" charset="-122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WPS"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>
                <a:hueOff val="-2520000"/>
              </a:schemeClr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gradFill>
            <a:gsLst>
              <a:gs pos="0">
                <a:schemeClr val="phClr">
                  <a:hueOff val="-4200000"/>
                </a:schemeClr>
              </a:gs>
              <a:gs pos="100000">
                <a:schemeClr val="phClr"/>
              </a:gs>
            </a:gsLst>
            <a:lin ang="2700000" scaled="1"/>
          </a:gradFill>
          <a:prstDash val="solid"/>
          <a:miter lim="800000"/>
        </a:ln>
      </a:lnStyleLst>
      <a:effectStyleLst>
        <a:effectStyle>
          <a:effectLst>
            <a:outerShdw blurRad="101600" dist="50800" dir="5400000" algn="ctr" rotWithShape="0">
              <a:schemeClr val="phClr">
                <a:alpha val="60000"/>
              </a:schemeClr>
            </a:outerShdw>
          </a:effectLst>
        </a:effectStyle>
        <a:effectStyle>
          <a:effectLst>
            <a:reflection stA="50000" endA="300" endPos="40000" dist="25400" dir="5400000" sy="-100000" algn="bl" rotWithShape="0"/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Arial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Arial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15</Slides>
  <Notes>8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7">
      <vt:lpstr>Arial</vt:lpstr>
      <vt:lpstr>Calibri</vt:lpstr>
      <vt:lpstr>微软雅黑</vt:lpstr>
      <vt:lpstr>思源黑体 CN Normal</vt:lpstr>
      <vt:lpstr>等线</vt:lpstr>
      <vt:lpstr>宋体</vt:lpstr>
      <vt:lpstr>Times New Roman</vt:lpstr>
      <vt:lpstr>等线 Light</vt:lpstr>
      <vt:lpstr>黑体</vt:lpstr>
      <vt:lpstr>华文中宋</vt:lpstr>
      <vt:lpstr>方正中等线简体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2024-09-24T18:43:43.951</cp:lastPrinted>
  <dcterms:created xsi:type="dcterms:W3CDTF">2024-09-24T10:43:43Z</dcterms:created>
  <dcterms:modified xsi:type="dcterms:W3CDTF">2024-09-24T10:43:46Z</dcterms:modified>
</cp:coreProperties>
</file>