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35ECC-B220-48FE-9A14-9441B9D9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47A7F-6803-43E5-8269-D5B02313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D3F58-7037-4770-8576-EBEE9DEE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BE838-9533-4AD0-94FA-43C732FD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20C76-DFA3-4498-92FB-1D71A381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14408-2685-4881-BFF7-4BCA9DE4F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946D6-D92B-4E87-94BD-917D045F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94711-3B66-49A6-B49B-45F9B318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E769A-BDBC-4C70-AEB1-769E8D74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F8FD9-3792-4761-81C7-5D368855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1BAC3-E5E4-4569-92C5-5A79353D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5024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大学生活规划人际交往方案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大学生活规划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大学生活规划与人际交往的结合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大学生活规划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49" b="120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30" r="116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960" b="119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学术规划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根据专业要求和兴趣，制定长期和短期学习目标。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合理安排时间，确保按时完成课程学习和作业。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采用多种学习方法，如笔记、复习、讨论等，提高学习效果。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参加学术讲座、研讨会、科研项目等活动，拓宽知识面。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参与学术活动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了解职业市场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25" r="3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4584" b="145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通过实习、网络、招聘会等途径了解职业市场和行业趋势。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参加培训、实习、社团等活动，提高专业技能和实践能力。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根据个人兴趣和能力，制定长期和短期职业规划。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与校友、业界人士建立联系，拓展职业发展机会。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保持规律的作息时间，合理饮食，适当运动，保持身心健康。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参加社团、志愿者活动、兴趣小组等，拓展社交圈，提高人际交往能力。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合理安排时间，平衡学习、工作和生活，避免过度疲劳。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制定预算，合理消费，避免不必要的浪费。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通过与不同背景的人交往，可以了解到更广泛的知识和观点，有助于拓展自己的知识视野。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人际交往需要良好的沟通能力，与不同的人交往可以锻炼沟通技巧和表达能力。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在与人交往中，可以不断反思自己的行为和观念，促进自我成长和发展。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在大学期间建立的人脉资源可以为未来的职业发展提供帮助。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通过人际交往，可以提升自己的职业素养和竞争力，为未来的职业发展打下基础。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与不同行业的人交往，可以了解更多的职业信息和机会。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拓展工作机会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对未来职业发展的影响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0" r="9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与朋友交往可以缓解学习和生活中的压力，有助于保持良好的心理状态。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增强情感支持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人际交往可以获得情感上的支持和安慰，有助于提高心理韧性。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良好的人际交往可以促进心理健康，减少焦虑、抑郁等心理问题的发生。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https://d.book118.com/586215024032010045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2024-09-13T20:47:08.153</cp:lastPrinted>
  <dcterms:created xsi:type="dcterms:W3CDTF">2024-09-13T12:47:08Z</dcterms:created>
  <dcterms:modified xsi:type="dcterms:W3CDTF">2024-09-13T12:47:10Z</dcterms:modified>
</cp:coreProperties>
</file>