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79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C9B678-A2D4-4C30-9F22-63554AD793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BEEC85-2747-4898-8FF3-BBE6F20E38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E94687-5DF9-413F-8961-D6B2219AE5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A9B8774-21A7-4EED-9447-19422FE0A6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0A49EBE-5FD5-427C-95D9-056EE859A5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A7E92F2-AA23-4C5F-8F6A-9D67E9D56C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8BD4A34-DDD7-41D1-9AEF-6747D02FA4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EBD9353-F29A-4B81-9B46-85B4DDB23B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812507C-2B31-401E-B8DE-D81AE54D1E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5B18C9-B780-4985-8D67-9C74F0789B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D8CAE8-5955-48F7-A461-CC5915396B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86220134132010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470139" y="529006"/>
            <a:ext cx="7248525" cy="1657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线下学校疫情防控培训方案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170170" y="171260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467920" y="1030644"/>
            <a:ext cx="3256160" cy="572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2054178" y="1507605"/>
            <a:ext cx="8083645" cy="5056027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培训背景与目标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培训内容与方法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培训对象与时间安排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培训效果评估与反馈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培训师资力量与资源保障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培训实施方案与注意事项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990837"/>
            <a:ext cx="7405389" cy="1138956"/>
            <a:chOff x="2393306" y="199083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99083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培训背景与目标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5577969"/>
            <a:ext cx="2156600" cy="638034"/>
            <a:chOff x="5017700" y="5577969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5577969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C214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27" b="262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10411" r="1041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培训背景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全球疫情形势严峻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随着新冠病毒的持续传播，全球范围内的疫情形势依然严峻，对线下学校的教学活动带来巨大挑战。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防控措施的重要性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为了保障师生的健康安全，线下学校需要采取严格的防控措施，提高全体员工的疫情防控意识和技能。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法律法规与政策要求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政府和相关部门对线下学校的疫情防控工作提出了明确要求，学校需要遵循相关法律法规和政策，制定科学合理的培训方案。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9488" r="29488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通过培训，使全体员工充分认识到疫情防控的重要性，增强防控意识，自觉遵守防控规定。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提高员工防控意识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确保员工熟悉并掌握正确的防控操作流程和技能，包括日常清洁消毒、个人防护、应急处置等方面的知识和技能。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掌握防控技能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通过培训，不断完善学校的防控机制，提高防控工作的科学性和有效性，确保师生的健康安全。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完善防控机制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通过有效的疫情防控工作，为线下学校的稳定发展提供保障，确保教学活动的正常进行。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促进学校稳定发展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培训目标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990837"/>
            <a:ext cx="7405389" cy="1138956"/>
            <a:chOff x="2393306" y="199083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99083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培训内容与方法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5577969"/>
            <a:ext cx="2156600" cy="638034"/>
            <a:chOff x="5017700" y="5577969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5577969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C214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78" r="18778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89" r="1698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6379" r="16379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83" r="18783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培训内容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介绍新冠病毒的传播方式、症状、预防措施等，提高教职工和学生对疫情的认识。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教授如何正确佩戴口罩、如何进行手部消毒、保持社交距离等日常防控措施。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培训教职工和学生如何应对突发疫情，包括及时报告、隔离观察、就医等步骤。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提供心理疏导技巧，帮助缓解因疫情带来的焦虑和恐慌。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疫情知识普及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日常防控措施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应急处置流程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心理疏导方法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https://d.book118.com/586220134132010102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5C0B15"/>
      </a:dk1>
      <a:lt1>
        <a:srgbClr val="FFFCF9"/>
      </a:lt1>
      <a:dk2>
        <a:srgbClr val="000000"/>
      </a:dk2>
      <a:lt2>
        <a:srgbClr val="FFFFFF"/>
      </a:lt2>
      <a:accent1>
        <a:srgbClr val="BA242F"/>
      </a:accent1>
      <a:accent2>
        <a:srgbClr val="C49E6D"/>
      </a:accent2>
      <a:accent3>
        <a:srgbClr val="E71A34"/>
      </a:accent3>
      <a:accent4>
        <a:srgbClr val="E8C496"/>
      </a:accent4>
      <a:accent5>
        <a:srgbClr val="EA6A6A"/>
      </a:accent5>
      <a:accent6>
        <a:srgbClr val="979797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42</Paragraphs>
  <Slides>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13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2024-09-27T11:08:55.871</cp:lastPrinted>
  <dcterms:created xsi:type="dcterms:W3CDTF">2024-09-27T03:08:55Z</dcterms:created>
  <dcterms:modified xsi:type="dcterms:W3CDTF">2024-09-27T03:08:57Z</dcterms:modified>
</cp:coreProperties>
</file>