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660F4-2EC0-429F-AEA1-5E7345293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BE3A1-45ED-4ABD-984F-54A623E97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884B3-FA95-4691-ABF7-9528B39D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AB2B3-DAC6-46CC-A3BC-56B582BD1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4E85F-8ECE-42B2-A500-4013A064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66596-88DE-493B-B6D6-A33D5BDA6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9E057-756D-4449-AD3F-5842B70E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CAE7C-80E3-4351-911C-27C7518C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8D724-F021-4AD8-A250-3EA5EA80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29513-1585-4C1C-9AD5-6482EADF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B823E-D779-4234-A288-5B3B3C108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2212211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银行信贷工作汇报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上季度信贷业务概况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本季度信贷业务开展情况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信贷风险管理及内部控制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信贷业务合规性及监管要求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信贷业务发展趋势与展望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97" b="1789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信贷业务是银行最重要的业务之一，对于促进经济发展和满足客户需求具有重要意义。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信贷工作汇报是银行内部管理和外部监管的必要手段，有助于提高信贷业务质量和风险管理水平。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本次汇报旨在总结过去一段时间的信贷工作情况，分析存在的问题和挑战，提出改进措施和建议，为银行信贷业务的健康发展提供参考。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本次汇报涵盖银行信贷业务的各个方面，包括贷款投放、风险管理、内部控制、合规监管等。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汇报重点关注信贷业务的发展趋势、风险状况、政策变化以及银行应对措施等方面。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239" b="27239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汇报涉及的数据和信息均来源于银行内部系统和外部公开渠道，确保准确性和客观性。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上季度信贷业务概况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信贷总额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截至上季度末，我行信贷总额达到XX亿元，较年初增长XX%，实现了稳健的增长。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新增贷款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上季度，我行新增贷款XX亿元，同比多增XX亿元，贷款增速高于全行平均水平。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贷款余额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贷款余额达到XX亿元，较年初增长XX%，贷款余额占比逐年提升。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贷款投向主要涉及制造业、批发和零售业、房地产业等行业，其中制造业贷款占比最大，达到XX%，批发和零售业、房地产业贷款占比分别为XX%和XX%。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我行信贷客户结构持续优化，大型企业贷款占比XX%，中小微企业贷款占比XX%，个人贷款占比XX%，实现了各类客户的均衡发展。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我行信贷产品日益丰富，包括流动资金贷款、固定资产贷款、个人住房贷款等，各类产品占比相对均衡，满足了不同客户的需求。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800" b="1380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不良贷款率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截至上季度末，我行不良贷款率为XX%，较年初下降XX个百分点，资产质量持续改善。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拨备覆盖率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拨备覆盖率为XX%，较年初提升XX个百分点，风险抵御能力进一步增强。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贷款迁徙率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正常类贷款迁徙率为XX%，关注类贷款迁徙率为XX%，迁徙率均保持在较低水平，表明我行信贷资产质量稳定。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信贷资产质量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本季度信贷业务开展情况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91" b="137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24" b="172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信贷政策执行情况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严格执行国家信贷政策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本季度，我行严格遵循国家相关信贷政策，确保信贷业务的合规性和稳健性。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差异化信贷政策实施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针对不同行业和区域，我行制定了差异化的信贷政策，以更好地满足实体经济的需求。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信贷政策调整及时响应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根据市场变化和政策调整，我行及时对信贷政策进行微调，确保政策的有效性和灵活性。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通过优化信贷业务流程，减少不必要的环节和手续，提高业务处理效率。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简化业务流程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在流程简化的同时，加强风险识别、评估和监控，确保信贷业务风险可控。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优化后的流程更加便捷、高效，提升了客户满意度和忠诚度。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结合市场需求和金融科技发展，推出了一系列创新性的信贷产品，如供应链金融、普惠金融等。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964" r="3896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542" b="1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通过线上线下多渠道宣传和推广，提高创新产品的市场知名度和影响力。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加大产品推广力度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在创新过程中，注重产品的风险控制和可持续性，确保创新产品的质量和效益。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提升产品创新质量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信贷产品创新及推广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https://d.book118.com/586222122113010101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2024-09-25T22:31:33.155</cp:lastPrinted>
  <dcterms:created xsi:type="dcterms:W3CDTF">2024-09-25T14:31:33Z</dcterms:created>
  <dcterms:modified xsi:type="dcterms:W3CDTF">2024-09-25T14:31:35Z</dcterms:modified>
</cp:coreProperties>
</file>