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67836-63F4-4C34-855F-8BA046170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2DBA0-7803-4424-B697-394D01520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C9199-397A-48B0-8981-B2323D028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A4296-020A-43EE-A796-954E58FDC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C59BB0-8609-41B7-A0B7-BD2FD8518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97B71F-602C-4929-8499-24AA5EAA7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B9AC3C-7678-47FF-9C8C-975FF0D36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A841B-0128-486B-B56A-185C012D9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80C4B-D640-40E5-85C1-5C1AE9C7D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973E6-C14C-4A84-8FF4-219BC8206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59C05-6649-456A-B765-181BB7D42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2321021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心衰患者的护理常规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心衰的基本知识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心衰患者的日常护理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心衰患者的药物治疗与护理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心衰患者的病情监测与评估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心衰患者的健康教育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心衰是指心脏无法有效地泵血以满足身体需要的一种状态。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它通常是由于心脏肌肉受损或心脏瓣膜问题所引起的。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心衰是一种慢性疾病，需要长期治疗和管理。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根据心衰的严重程度，可分为轻度、中度和重度心衰。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根据心衰的进展速度，可分为急性和慢性心衰。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根据心衰的部位，可分为左心衰、右心衰和全心衰。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17" r="140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7" r="28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963" r="496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593" r="135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心衰的症状与体征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活动或休息时感到呼吸困难，可能伴有咳嗽。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下肢、腹部和胸部可能出现水肿，严重时可导致全身水肿。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患者容易感到疲劳和乏力，即使休息也无法缓解。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由于心衰可能导致消化系统淤血，患者可能出现食欲不振和腹胀等症状。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疲劳和乏力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食欲不振和腹胀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心衰患者应严格控制饮食中的钠盐摄入量，以减轻心脏负担。建议每日钠盐摄入量不超过2克。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限制钠盐摄入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心衰患者应合理分配三餐，避免暴饮暴食，以免加重心脏负担。建议少量多餐，保持饱腹感。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合理分配饮食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心衰患者应限制液体的摄入量，以避免液体潴留和水肿。建议每日液体摄入量不超过1.5升。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控制液体摄入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心衰患者应增加膳食纤维的摄入，以保持大便通畅，预防便秘。建议多食用蔬菜、水果和全谷类食物。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心衰患者应根据自身情况适量运动，以增强心肺功能和肌肉力量。建议在医生或专业人士指导下进行适度运动。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心衰患者应避免剧烈运动，以免加重心脏负担。建议选择低强度、持续性的运动方式，如散步、慢跑等。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心衰患者应保证充足的休息时间，以减轻心脏负担。建议每日保持7-8小时的睡眠时间，避免长时间久坐或卧床不起。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保证充足休息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心衰患者应密切监测自身的运动与休息情况，如有不适或异常反应应及时就医。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监测运动与休息情况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运动与休息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心衰患者可能存在焦虑、抑郁等心理问题，护理人员应提供心理支持，鼓励患者积极面对疾病，增强治疗信心。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引导患者放松心情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心衰患者应学会放松心情，缓解紧张情绪，如进行深呼吸、冥想等放松训练。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开展心理健康教育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向心衰患者及其家属开展心理健康教育，介绍疾病相关知识，提高患者的认知水平，减少不必要的恐慌和误解。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与医生沟通心理状况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心衰患者的心理状况对疾病的治疗和康复具有重要影响，护理人员应及时与医生沟通患者的心理状况，以便医生制定相应的治疗方案。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心衰患者的药物治疗与护理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https://d.book118.com/586223210214010041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2024-09-08T21:16:44.964</cp:lastPrinted>
  <dcterms:created xsi:type="dcterms:W3CDTF">2024-09-08T13:16:44Z</dcterms:created>
  <dcterms:modified xsi:type="dcterms:W3CDTF">2024-09-08T13:16:47Z</dcterms:modified>
</cp:coreProperties>
</file>