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85D3AA-C089-466D-A555-13FE104D6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3AE32-8345-47F7-A2D3-82BB062E62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4D24CA-E11B-438D-B7BE-0BC90BFD2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DE12FE-8FF7-4C0D-9D58-51BBE64E9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74C47D-9A48-4A75-981E-2F5620C568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D58F73-DABC-48CC-AECC-36C4EC80DD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F8B39D-3973-44AF-BACC-EA6168002C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815FE5-F66B-4DC2-8B27-4ACC742CD0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F3E7A3-FDAD-4A29-899F-678BF86292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B979A-FA89-4C38-A517-8E3EB07FA0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42C9BD-0345-47FF-90BB-5B45DC2C5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23000501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媒体行业中的行业发展趋势与人才培养策略</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人才需求与培养现状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案例分析：成功企业经验分享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行业概述与发展趋势</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多元化媒体形态</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包括报纸、杂志、电视、广播、互联网等，形成多媒体共存的格局。</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数字化与网络化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传统媒体逐渐向数字化、网络化转型，与新媒体融合发展。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传播方式变革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社交媒体、自媒体等新兴传播方式不断涌现，改变信息传播模式。</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媒体行业现状及特点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24" r="125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跨界融合与创新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媒体行业与其他行业的跨界融合，如“媒体+电商”、“媒体+教育”等，为行业发展带来新的机遇和挑战。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移动互联网普及</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智能手机和移动互联网的普及加速了媒体行业的变革，移动媒体成为主流。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大数据与人工智能应用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大数据和人工智能技术为媒体行业提供了精准的用户分析和内容推荐，提升用户体验。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政策法规的完善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政府对媒体行业的监管逐渐加强，完善相关法规和政策，规范市场秩序。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知识产权保护</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加强知识产权保护，打击盗版和侵权行为，保障创新成果和合法权益。</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网络安全与信息管理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加强网络安全和信息管理，确保信息传播的安全性和可控性。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https://d.book118.com/586230005012010100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2024-09-23T20:41:37.017</cp:lastPrinted>
  <dcterms:created xsi:type="dcterms:W3CDTF">2024-09-23T12:41:37Z</dcterms:created>
  <dcterms:modified xsi:type="dcterms:W3CDTF">2024-09-23T12:41:38Z</dcterms:modified>
</cp:coreProperties>
</file>