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C1203E-57CD-4BE8-9C74-50A4FEF53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828059-3273-4819-87F8-0DC28E2DD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4F7AC-1550-4ABC-AD6E-8CF31BE5D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92C96E-BEAD-4D29-8B80-AB597DA3B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C7A9D4-5F6F-4012-954F-06DFD8E2F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C24DAA-D853-499F-B3F2-CF3445962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851528-E0AE-41DD-A01C-46932DD47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52FC5E-4BB5-474A-93EA-788043503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E7EC81-8D8E-44FE-8B2F-FDD90DB4D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845F8-A47A-47DD-969F-6029CB836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23A79-B642-4D55-B5F4-B2332B313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23022402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构建电动车销售的全渠道体系</a:t>
            </a:r>
            <a:endParaRPr lang="en-US" sz="5175" b="1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2024-01-10</a:t>
            </a:r>
            <a:endParaRPr lang="en-US" sz="2025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350">
              <a:solidFill>
                <a:srgbClr val="FFFFFF">
                  <a:alpha val="4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电动车销售现状分析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全渠道销售体系的构建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全渠道销售的优点与挑战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案例分享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未来展望与建议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CHAPTER</a:t>
            </a:r>
            <a:endParaRPr lang="en-US" sz="7650" b="1">
              <a:solidFill>
                <a:schemeClr val="accent1">
                  <a:lumMod val="60000"/>
                  <a:lumOff val="40000"/>
                  <a:alpha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3825" b="1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7650" b="1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随着环保意识的提高和技术的不断发展，电动车市场呈现出快速增长的趋势。为了满足消费者多样化的购买需求，构建全渠道销售体系成为了电动车行业的必然选择。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全渠道销售是指企业通过线上、线下多个销售渠道，为消费者提供无缝的购物体验。在电动车销售领域，全渠道体系有助于企业扩大市场份额、提高品牌知名度和客户满意度。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背景介绍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全渠道销售是指企业为了满足消费者任何时间、任何地点、任何方式的需求，整合线上和线下的各种销售渠道，为消费者提供一致、便捷的购物体验。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全渠道销售体系包括实体店、电商平台、社交媒体等多个销售渠道，企业可以根据自身情况和市场环境进行选择和布局。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全渠道销售的定义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CHAPTER</a:t>
            </a:r>
            <a:endParaRPr lang="en-US" sz="7650" b="1">
              <a:solidFill>
                <a:schemeClr val="accent1">
                  <a:lumMod val="60000"/>
                  <a:lumOff val="40000"/>
                  <a:alpha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电动车销售现状分析</a:t>
            </a:r>
            <a:endParaRPr lang="en-US" sz="3825" b="1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7650" b="1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随着环保意识的提高和技术的进步，电动车市场规模持续扩大。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市场规模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竞争格局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发展趋势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市场上存在众多品牌，竞争激烈，但市场份额较为集中。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未来电动车市场将朝着智能化、绿色化、个性化方向发展。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电动车市场概况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 panose="020f0502020204030204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现有销售渠道分析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专卖店销售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传统销售渠道，覆盖面广，但成本较高。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电商平台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新兴渠道，用户群体广泛，但售后服务需加强。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社交媒体平台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营销效果显著，但转化率有待提高。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消费者在购买电动车时会考虑价格、品牌、性能、续航里程等因素。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购买决策过程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消费者更倾向于线上购买，但线下体验和试驾需求强烈。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消费习惯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互联网、社交媒体、口碑等成为消费者获取信息的主要途径。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信息获取渠道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消费者行为分析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CHAPTER</a:t>
            </a:r>
            <a:endParaRPr lang="en-US" sz="7650" b="1">
              <a:solidFill>
                <a:schemeClr val="accent1">
                  <a:lumMod val="60000"/>
                  <a:lumOff val="40000"/>
                  <a:alpha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全渠道销售体系的构建</a:t>
            </a:r>
            <a:endParaRPr lang="en-US" sz="3825" b="1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7650" b="1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建立公司官方网站，展示电动车产品信息、价格、购买方式等，提供在线咨询和售后服务。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官方网站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在主流电商平台（如淘宝、京东等）开设官方旗舰店，利用平台流量进行销售。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电商平台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利用微信公众号、小程序、抖音等自媒体平台，发布产品信息、活动优惠等内容，吸引关注者购买。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自媒体平台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线上渠道建设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合作门店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与汽车销售门店、摩托车销售门店等合作，共享客户资源，扩大销售渠道。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专卖店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在城市核心商圈、大型社区等地开设专卖店，提供产品展示、试驾、咨询等服务。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经销商网络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建立完善的经销商网络，覆盖不同区域市场，提高产品覆盖率。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250" r="162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线下渠道建设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打通线上线下的客户数据，实现客户信息的共享和精准营销。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数据共享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通过线上预约试驾、线下体验提车等方式，实现线上线下互动销售。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线上线下互动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建立统一的售后服务体系，线上咨询与线下维修保养相互配合，提升客户满意度。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统一售后服务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整合线上线下资源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https://d.book118.com/586230224025010035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2024-09-04T19:03:00.426</cp:lastPrinted>
  <dcterms:created xsi:type="dcterms:W3CDTF">2024-09-04T11:03:00Z</dcterms:created>
  <dcterms:modified xsi:type="dcterms:W3CDTF">2024-09-04T11:03:02Z</dcterms:modified>
</cp:coreProperties>
</file>