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C89EC-6A83-435E-9BE5-4A776E21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E306-3CED-4C5C-9553-07CBAD65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51EAA-4C81-49E2-9369-F801D89BA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C125-8DAB-4AEF-967A-C87F8909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082F3-140B-4E27-AD69-E30E98F2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FA7CE-9972-4FDC-A073-9FFA3E12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D1E20F-7ED4-41EE-A47E-3A4918620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75629-4908-4112-B819-629827067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38105-CE76-4B49-A3D2-26ABBAA7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6887A-F9A0-42AA-8063-9E0A207F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2026-2FC5-4304-8717-F8109DD2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30234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高分子成型加工工艺课件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高分子成型加工工艺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高分子材料在成型加工中的性能变化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高分子材料成型加工中的问题与对策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高分子材料成型加工的新技术与新发展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高分子材料是由相对分子质量较高的化合物构成的材料，其分类方式多样，包括按来源、按合成方法、按结构和性能等。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是由相对分子质量较高的化合物构成的材料，通常相对分子质量在1万以上，甚至达到几百万或更高。根据来源，高分子材料可分为天然高分子和合成高分子。按合成方法，高分子材料可分为加聚物和缩聚物。此外，根据结构和性能，高分子材料还可分为结晶型、非结晶型、交联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高分子材料的定义与分类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高分子材料的结构决定了其性质，包括力学性能、热性能、电性能、光学性能等。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的结构包括微观结构和宏观结构。微观结构决定了高分子材料的聚集态和结晶度，对材料的力学性能、热性能、电性能、光学性能等有重要影响。而宏观结构则是指材料的形状、尺寸、表面状态等，对材料的加工性能和使用性能有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高分子材料的结构与性质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高分子材料的合成与制备方法多种多样，包括加聚反应、缩聚反应、开环聚合等。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的合成与制备是高分子科学的重要内容之一。常见的合成方法包括加聚反应、缩聚反应、开环聚合等。加聚反应是通过加成的方式将小分子连接起来形成高分子，如乙烯的聚合反应。缩聚反应则是通过脱去小分子的方式将小分子连接起来形成高分子，如聚酯和聚酰胺的合成。开环聚合则是通过开环的方式将环状小分子连接起来形成高分子，如聚醚和聚酯的合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高分子材料的合成与制备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高分子成型加工工艺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挤出成型是一种常见的塑料加工工艺，通过螺杆旋转加压的方式将塑料原料连续不断地送入机头，在机头处熔融塑化后，通过模具口模形成连续不断的型材。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挤出成型工艺适用于各种塑料原料，如聚乙烯、聚丙烯、聚氯乙烯等，可生产管材、板材、片材、型材等产品，广泛应用于建筑、包装、汽车等领域。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挤出成型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19" r="36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注射成型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注射成型工艺适用于热塑性塑料和热固性塑料，可生产各种形状和尺寸的制品，如汽车零部件、电子产品外壳等。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注射成型是一种塑料加工工艺，通过将塑料原料加热熔融后注入模具内，冷却固化后得到所需形状的制品。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压延成型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压延成型是一种塑料加工工艺，通过将塑料原料在加热状态下通过一系列的压辊碾压成薄膜或片材。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压延成型工艺适用于生产塑料薄膜、片材、板材等产品，广泛应用于包装、建筑等领域。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吹塑成型是一种塑料加工工艺，通过将塑料原料加热熔融后注入模具内，然后通入压缩空气将塑料吹胀形成所需形状的制品。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吹塑成型工艺适用于生产各种中空制品，如瓶子、罐子等，广泛应用于食品、化工等领域。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吹塑成型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热成型是一种塑料加工工艺，通过将塑料原料加热软化后进行加工和成型。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热成型工艺适用于生产各种形状和尺寸的制品，如餐具、文具等，广泛应用于日常生活和工业生产领域。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热成型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高分子材料在成型加工中的性能变化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https://d.book118.com/586230234124010100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2024-09-24T15:08:55.301</cp:lastPrinted>
  <dcterms:created xsi:type="dcterms:W3CDTF">2024-09-24T07:08:55Z</dcterms:created>
  <dcterms:modified xsi:type="dcterms:W3CDTF">2024-09-24T07:08:57Z</dcterms:modified>
</cp:coreProperties>
</file>