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201395-1CE5-46BB-A587-C417624EFE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B08D16-4FFC-45CC-B258-0A22F930FF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2F03A0-05ED-406E-A56A-B2D04254D2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44A98E-5AF6-41D0-8A0D-0B12424C52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BBB442-90AA-4B53-AC8B-3B6A315F800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748810-DA35-4581-B1EF-AC828241DA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72A8E3-1E2D-450D-8D9E-13B9AF9409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BF143E-ACE8-4632-A5AF-8828B1516B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4C1374-D707-4344-894F-3A76043658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64D10C-CF3B-4AF1-9DDE-2074F50349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75E1AA-DB8A-4CE2-A030-C05C5AA1C6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6234013004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solidFill>
                <a:latin typeface="Microsoft Yahei"/>
                <a:ea typeface="Microsoft Yahei"/>
                <a:cs typeface="Microsoft Yahei"/>
              </a:rPr>
              <a:t>脑卒中一级预防护理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脑卒中概述</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脑卒中一级预防措施</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脑卒中护理策略</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家庭护理与自我管理</a:t>
            </a:r>
          </a:p>
          <a:p>
            <a:pPr marL="203200" lvl="0" indent="-203200">
              <a:lnSpc>
                <a:spcPct val="180000"/>
              </a:lnSpc>
              <a:spcBef>
                <a:spcPct val="0"/>
              </a:spcBef>
              <a:buFont typeface="Arial"/>
              <a:buChar char="•"/>
            </a:pPr>
            <a:r>
              <a:rPr lang="en-US" sz="2100" b="1">
                <a:solidFill>
                  <a:schemeClr val="dk1"/>
                </a:solidFill>
                <a:latin typeface="Microsoft Yahei"/>
                <a:ea typeface="Microsoft Yahei"/>
                <a:cs typeface="Microsoft Yahei"/>
              </a:rPr>
              <a:t>社区资源利用与康复服务体系建立</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脑卒中概述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9" r="314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脑卒中是一种急性脑血管疾病，由于脑部血管突然破裂或阻塞导致血液无法正常流入大脑而引起脑组织损伤。</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主要包括高血压、动脉硬化、脑血管狭窄或闭塞、动脉瘤、脑血管畸形、动脉炎等。</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发病原因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定义与发病原因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226" b="2322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突然出现的头痛、呕吐、眩晕、一侧肢体无力或麻木、言语不清或吞咽困难、意识障碍等。</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通过体格检查、实验室检查和影像学检查（如CT、MRI等）进行诊断。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临床表现与诊断方法</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诊断方法</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临床表现</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脑卒中可导致瘫痪、失语、认知障碍等严重后遗症，甚至危及生命。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危害</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通过一级预防措施，降低脑卒中的发病率和致残率，提高患者生活质量。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预防意义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危害与预防意义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solidFill>
                <a:latin typeface="Microsoft Yahei"/>
                <a:ea typeface="Microsoft Yahei"/>
                <a:cs typeface="Microsoft Yahei"/>
              </a:rPr>
              <a:t>脑卒中一级预防措施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保持饮食均衡，摄入足够的蛋白质、脂肪、碳水化合物、维生素和矿物质。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均衡饮食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减少盐、糖、饱和脂肪的摄入，增加蔬菜、水果、全谷类食物的摄入。</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控制盐、糖、脂</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根据个体情况，制定个性化的营养方案，满足不同患者的营养需求。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个性化营养方案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合理饮食与营养支持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鼓励患者进行规律的有氧运动，如散步、游泳、骑车等，以增强心肺功能和肌肉力量。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规律运动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康复训练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预防跌倒</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20" name="Picture 20"/>
          <p:cNvPicPr>
            <a:picLocks noChangeAspect="1"/>
          </p:cNvPicPr>
          <p:nvPr/>
        </p:nvPicPr>
        <p:blipFill>
          <a:blip r:embed="rId4"/>
          <a:srcRect l="17250" r="17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针对患者具体情况，制定个性化的康复训练计划，包括肢体功能训练、语言训练、认知训练等。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对于存在平衡障碍的患者，应加强平衡训练和防跌倒措施，如使用助行器等。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规律运动与康复训练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pic>
        <p:nvPicPr>
          <p:cNvPr id="8" name="Picture 8"/>
          <p:cNvPicPr>
            <a:picLocks noChangeAspect="1"/>
          </p:cNvPicPr>
          <p:nvPr/>
        </p:nvPicPr>
        <p:blipFill>
          <a:blip r:embed="rId2"/>
          <a:srcRect t="21417" b="2141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962" b="396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控制危险因素，如高血压、糖尿病等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高血压管理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定期监测血压，控制血压在正常范围内，减少高血压对脑血管的损害。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糖尿病管理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对糖尿病患者进行饮食控制和药物治疗，保持血糖稳定，减少糖尿病对脑血管的损害。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其他危险因素控制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对于存在其他危险因素的患者，如高血脂、吸烟等，也应进行相应的管理和干预，以降低脑卒中的风险。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https://d.book118.com/586234013004010033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2024-09-01T10:23:15.060</cp:lastPrinted>
  <dcterms:created xsi:type="dcterms:W3CDTF">2024-09-01T02:23:15Z</dcterms:created>
  <dcterms:modified xsi:type="dcterms:W3CDTF">2024-09-01T02:23:17Z</dcterms:modified>
</cp:coreProperties>
</file>