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5CAE6C9-AF76-4261-B14E-1DC9F97412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829FF4-CC12-42AC-AD68-5605ED9A50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C6168B-B79A-4CD4-8206-4EFC34599D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35CA6E-6650-4C0D-9D0F-378F5B4F1F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E2B1A32-B6A5-4759-ACE7-676ACCE557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2B5184-72AC-4421-ACDD-DEB26B314B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AF8FEF9-F76F-4337-A3AC-FB212C6428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329FF0-3A15-4D25-9803-7E64E39F2C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35310C-F68B-493D-AAA3-312B8A6A8B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2E3F4D-3AD9-45E1-9F5A-B85F4225AB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15DFB1-D20B-44AC-87CB-3165D21E31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6234042035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67968"/>
            <a:ext cx="6563137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75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春季健康知识教育主题班会教案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20624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4693920"/>
            <a:ext cx="6930733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</a:pPr>
            <a:r>
              <a:rPr lang="en-US" sz="2025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2024-01-11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春季健康知识的重要性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春季健康知识要点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春季常见疾病的预防与控制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健康生活习惯的培养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春季健康知识教育活动建议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春季健康知识的重要性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991" r="18991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2534" r="2253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848" r="16848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4026" r="24026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春季常见健康问题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春季气温变化大，容易感冒。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春季是花粉过敏的高发季节。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春季是肠胃问题的高发季节。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春季气温变化会影响情绪。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感冒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花粉过敏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肠胃问题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情绪波动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567" r="14567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4272" r="427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保证充足的睡眠，合理饮食，适量运动。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养成良好的生活习惯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定期开窗通风，避免病毒和细菌的滋生。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保持室内空气流通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经常用肥皂和流动水洗手，保持个人卫生。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勤洗手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根据需要接种相关疫苗，预防传染病。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接种疫苗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预防胜于治疗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了解健康知识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定期健康检查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合理膳食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提高健康素养的重要性</a:t>
            </a:r>
          </a:p>
        </p:txBody>
      </p: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23230" r="2323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10092" b="10092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13708" r="1370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7986" r="798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9" name="AutoShape 39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通过学习健康知识，提高自我保健能力。</a:t>
            </a:r>
            <a:endParaRPr lang="en-US" sz="1100"/>
          </a:p>
        </p:txBody>
      </p:sp>
      <p:sp>
        <p:nvSpPr>
          <p:cNvPr id="40" name="AutoShape 40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及时发现潜在的健康问题，采取有效的治疗措施。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保持均衡的饮食结构，摄入足够的营养素。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坚持适量的运动，增强身体素质和免疫力。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春季健康知识要点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4583" b="14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合理饮食是保持身体健康的关键，春季饮食应以清淡、营养均衡为主。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春季气温逐渐升高，人体代谢旺盛，应多摄入富含维生素和矿物质的蔬菜、水果和全谷类食物，以提供足够的能量和营养素。同时，应控制油腻、辛辣食物的摄入，以免加重身体负担。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合理饮食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适量运动有助于促进新陈代谢，增强身体免疫力，预防春季疾病。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春季是进行户外活动的良好时机，建议每天保持至少30分钟的有氧运动，如慢跑、快走、骑车或游泳等。运动应根据个人身体状况进行，避免过度疲劳。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适量运动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4655" r="1465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良好的作息习惯有助于调节身体机能，增强抵抗力，预防春季疾病。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建议保持规律的作息时间，早睡早起，保证充足的睡眠时间。同时，应避免长时间久坐，适时起身活动，保持身体活力。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保持良好的作息习惯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4606" r="146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保持良好的心理状态有助于调节身体内分泌，增强身体免疫力，预防春季疾病。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春季气温波动较大，容易引发情绪波动和焦虑。应保持乐观、积极的心态，通过与家人和朋友交流、进行放松活动等方式缓解压力，保持心情愉悦。同时，应注意控制情绪，避免因情绪波动而影响身体健康。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保持良好的心理状态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03307" y="3150955"/>
            <a:ext cx="6195974" cy="172638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200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春季常见疾病的预防与控制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10458" y="402103"/>
            <a:ext cx="9307046" cy="23115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1550" b="1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https://d.book118.com/586234042035010052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2024-09-18T10:45:03.180</cp:lastPrinted>
  <dcterms:created xsi:type="dcterms:W3CDTF">2024-09-18T02:45:03Z</dcterms:created>
  <dcterms:modified xsi:type="dcterms:W3CDTF">2024-09-18T02:45:05Z</dcterms:modified>
</cp:coreProperties>
</file>