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12B66-7B6C-48CA-B69A-2B91AFD2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2E35F-9C74-4B70-A414-A6EED0E87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FEE1E-661B-4944-B5E1-DEA42BE7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61DD7-4A64-4E0A-B6E1-62D9019B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1D6B55-3FBC-4DDD-8198-9277E9B4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05AC5-0CC1-457C-8362-A8EE777AF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FB469-FC24-48B1-97E9-8687CD0C1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307BD-8288-4D8B-B93A-55E42F9E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8DCD9-039E-47AD-B477-64DBF0C2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D28A-C2A1-432C-A328-CA4C0E26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AF203-CBF9-42D1-AD55-185876C2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351432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《经理10要8忌》ppt课件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经理的10个必备素质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经理的8个禁忌行为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经理的10个必备素质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经理应具备前瞻性思维，能够预见未来市场趋势和变化，制定出适应未来发展的战略和计划。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经理应有长远的眼光，能够看到公司未来的发展方向，并制定出相应的战略和计划。他们应该关注市场变化，了解行业趋势，并能够根据这些趋势做出正确的决策。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72" r="2147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要有远见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63" r="1196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经理应具备自信心，相信自己的能力和判断力，勇于承担责任和挑战。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经理应有足够的自信，对自己的能力和判断力有信心。他们应该勇于承担责任和挑战，不畏惧失败和挫折，能够从失败中吸取教训，不断成长和进步。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要有自信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728" b="287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经理应具备冒险精神，勇于尝试新事物和面对未知的挑战。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经理应有足够的勇气，敢于尝试新事物和面对未知的挑战。他们应该不怕失败和挫折，敢于冒险，勇于创新，不断探索新的领域和机会。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要有勇气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经理应具备坚定的意志，对于目标和计划能够持之以恒地追求和执行。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经理应有坚定的决心，对自己的目标和计划有执着的追求和执行力。他们应该具备高度的自律性和自我管理能力，能够在困难和挫折面前保持冷静和坚定，不轻易放弃自己的目标和计划。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要有决心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经理应具备耐心和恒心，对于长期目标和计划能够坚持不懈地推进和落实。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经理应有足够的耐心和恒心，对于长期目标和计划能够坚持不懈地推进和落实。他们应该懂得在追求目标和实现计划的过程中保持冷静和沉着，不因一时的困难和挫折而轻易放弃。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要有耐心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经理应具备广泛的知识储备，包括行业知识、管理知识、财务知识等，能够为公司发展提供全面的支持。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有足够的知识储备，包括行业知识、管理知识、财务知识等。他们应该了解公司的业务和市场情况，掌握行业发展趋势和竞争态势，能够为公司的发展提供全面的支持和指导。同时，他们还应该具备财务管理知识，能够进行有效的成本控制和预算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经理应具备判断力和解决问题的能力，能够在复杂情况下做出正确的决策和行动。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经理应有足够的智慧，具备判断力和解决问题的能力。他们应该能够在复杂情况下快速做出正确的决策和行动。同时，他们还应该善于发现问题、分析问题和解决问题，能够为公司解决各种复杂的问题和挑战。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要有智慧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经理应具备个人魅力，能够吸引和影响他人，激发团队凝聚力和创造力。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魅力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应有足够的魅力，能够吸引和影响他人。他们应该具备良好的沟通能力和领导力，能够激发团队凝聚力和创造力。同时，他们还应该具备积极向上的心态和良好的个人形象，能够在公司内部树立良好的榜样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要有魅力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https://d.book118.com/586235143202010051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2024-09-17T16:18:21.240</cp:lastPrinted>
  <dcterms:created xsi:type="dcterms:W3CDTF">2024-09-17T08:18:21Z</dcterms:created>
  <dcterms:modified xsi:type="dcterms:W3CDTF">2024-09-17T08:18:22Z</dcterms:modified>
</cp:coreProperties>
</file>