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66ED1-C7EC-417E-9D0F-6327BCD7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6E5F2-27FE-41EA-9864-035C35A7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08B2-0566-47B7-9A7B-444EFB0C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D8552-B5CA-4E97-9BD1-A2CC6A947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8235D-5FDD-40C8-A115-F9E497AB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9B71A-06C2-4354-B781-9C3FBCB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25BAF-E9A3-4EB7-BDD9-1A49D634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334A6-DF6D-4392-B760-911B7C71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326A6-D76F-4700-8D73-64769D323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9A75A-2576-46E0-84E3-A860A4F4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E8436-9E19-427F-9974-4C512F6E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41050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大数据可视化管控平台在智慧家居中的应用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智慧家居市场现状及发展趋势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大数据可视化管控平台技术原理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智慧家居中大数据可视化应用案例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大数据可视化管控平台在智慧家居中的优势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智慧家居市场现状及发展趋势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随着消费者对智能家居产品的认知度和接受度不断提高，智慧家居市场增长率也逐年攀升，预计未来几年将保持高速增长。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智慧家居市场规模逐年增长，其中，中国智慧家居市场规模已经超过千亿元，成为全球最大的智慧家居市场之一。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4" b="48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消费者对于智慧家居产品的需求越来越个性化，例如定制化的智能照明、智能窗帘等。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消费者希望通过简单的操作就能实现家居设备的智能化控制，如语音控制、手机APP远程控制等。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智能家居设备涉及到家庭安全和个人隐私，因此消费者对于产品的安全性有着极高的要求。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随着人工智能技术的不断发展，未来智慧家居产品将更加智能化，能够实现自主学习和适应环境变化。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物联网技术将促进智慧家居设备之间的互联互通，实现家庭设备的整体智能化。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93" r="127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未来智慧家居产品将更加注重环保和节能，推广绿色环保理念，减少能源浪费和环境污染。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采用加密、脱敏等技术手段，确保大数据处理过程中的数据安全和用户隐私。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通过分布式存储技术，实现对海量数据的实时采集、存储和管理，为后续的数据分析和可视化提供基础。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运用大数据处理技术，对数据进行清洗、整合、变换和挖掘，提取有价值的信息和知识。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数据映射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将抽象的数据通过可视化手段映射为直观的图形、图像或动画，以便用户更好地理解和分析数据。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提供丰富的交互功能，如缩放、拖拽、筛选等，使用户能够自由地探索和分析数据。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运用色彩、形状、布局等视觉元素，提升可视化效果的美观度和易读性。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通过分布式部署方式，实现系统的负载均衡和容错能力，确保系统的高可用性和稳定性。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标准化接口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提供标准化的数据接口和API，方便与其他系统进行集成和交互。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分层架构设计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采用分层架构，将数据采集、处理、分析和可视化等功能模块进行分离，提高系统的可维护性和可扩展性。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6950" r="2695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管控平台架构设计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智慧家居中大数据可视化应用案例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通过大数据可视化技术，将家庭内外的监控视频实时展示在管控平台上，方便用户随时查看家庭安全状况。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结合智能识别技术，对监控视频进行实时分析，发现异常情况及时报警，并通过可视化界面展示报警信息。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入侵报警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通过可视化界面展示门禁系统的开关状态、进出记录等信息，方便用户对家庭出入情况进行管理。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通过大数据可视化技术，将家庭内各房间的照明情况实时展示在管控平台上，用户可远程控制照明的开关、亮度等。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结合智能识别技术，对照明使用情况进行实时分析，提供节能建议，并通过可视化界面展示节能效果。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用户可根据个人喜好和场景需求，在可视化界面上自定义照明场景，实现一键切换。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通过大数据可视化技术，将家庭内各家电的运行状态实时展示在管控平台上，用户可远程控制家电的开关、模式等。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结合智能识别技术，对家电运行数据进行实时分析，发现异常情况及时预警，并通过可视化界面展示故障信息。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通过可视化界面展示家电的能耗情况，并提供节能建议，帮助用户降低用电成本。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https://d.book118.com/586241050005010041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2024-09-07T17:11:45.588</cp:lastPrinted>
  <dcterms:created xsi:type="dcterms:W3CDTF">2024-09-07T09:11:45Z</dcterms:created>
  <dcterms:modified xsi:type="dcterms:W3CDTF">2024-09-07T09:11:47Z</dcterms:modified>
</cp:coreProperties>
</file>