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7713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4" r:id="rId19"/>
    <p:sldId id="306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7.xml" /><Relationship Id="rId21" Type="http://schemas.openxmlformats.org/officeDocument/2006/relationships/tags" Target="tags/tag234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51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5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55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13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15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17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.xml" /><Relationship Id="rId2" Type="http://schemas.openxmlformats.org/officeDocument/2006/relationships/tags" Target="../tags/tag8.xml" /><Relationship Id="rId3" Type="http://schemas.openxmlformats.org/officeDocument/2006/relationships/tags" Target="../tags/tag9.xml" /><Relationship Id="rId4" Type="http://schemas.openxmlformats.org/officeDocument/2006/relationships/tags" Target="../tags/tag10.xml" /><Relationship Id="rId5" Type="http://schemas.openxmlformats.org/officeDocument/2006/relationships/tags" Target="../tags/tag11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12.xml" /><Relationship Id="rId3" Type="http://schemas.openxmlformats.org/officeDocument/2006/relationships/tags" Target="../tags/tag13.xml" /><Relationship Id="rId4" Type="http://schemas.openxmlformats.org/officeDocument/2006/relationships/tags" Target="../tags/tag14.xml" /><Relationship Id="rId5" Type="http://schemas.openxmlformats.org/officeDocument/2006/relationships/tags" Target="../tags/tag15.xml" /><Relationship Id="rId6" Type="http://schemas.openxmlformats.org/officeDocument/2006/relationships/tags" Target="../tags/tag16.xml" /><Relationship Id="rId7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17.xml" /><Relationship Id="rId3" Type="http://schemas.openxmlformats.org/officeDocument/2006/relationships/tags" Target="../tags/tag18.xml" /><Relationship Id="rId4" Type="http://schemas.openxmlformats.org/officeDocument/2006/relationships/tags" Target="../tags/tag19.xml" /><Relationship Id="rId5" Type="http://schemas.openxmlformats.org/officeDocument/2006/relationships/tags" Target="../tags/tag20.xml" /><Relationship Id="rId6" Type="http://schemas.openxmlformats.org/officeDocument/2006/relationships/tags" Target="../tags/tag21.xml" /><Relationship Id="rId7" Type="http://schemas.openxmlformats.org/officeDocument/2006/relationships/tags" Target="../tags/tag22.xml" /><Relationship Id="rId8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3.xml" /><Relationship Id="rId2" Type="http://schemas.openxmlformats.org/officeDocument/2006/relationships/tags" Target="../tags/tag24.xml" /><Relationship Id="rId3" Type="http://schemas.openxmlformats.org/officeDocument/2006/relationships/tags" Target="../tags/tag25.xml" /><Relationship Id="rId4" Type="http://schemas.openxmlformats.org/officeDocument/2006/relationships/tags" Target="../tags/tag26.xml" /><Relationship Id="rId5" Type="http://schemas.openxmlformats.org/officeDocument/2006/relationships/tags" Target="../tags/tag27.xml" /><Relationship Id="rId6" Type="http://schemas.openxmlformats.org/officeDocument/2006/relationships/tags" Target="../tags/tag28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9.xml" /><Relationship Id="rId2" Type="http://schemas.openxmlformats.org/officeDocument/2006/relationships/tags" Target="../tags/tag30.xml" /><Relationship Id="rId3" Type="http://schemas.openxmlformats.org/officeDocument/2006/relationships/tags" Target="../tags/tag31.xml" /><Relationship Id="rId4" Type="http://schemas.openxmlformats.org/officeDocument/2006/relationships/tags" Target="../tags/tag32.xml" /><Relationship Id="rId5" Type="http://schemas.openxmlformats.org/officeDocument/2006/relationships/tags" Target="../tags/tag33.xml" /><Relationship Id="rId6" Type="http://schemas.openxmlformats.org/officeDocument/2006/relationships/tags" Target="../tags/tag34.xml" /><Relationship Id="rId7" Type="http://schemas.openxmlformats.org/officeDocument/2006/relationships/tags" Target="../tags/tag35.xml" /><Relationship Id="rId8" Type="http://schemas.openxmlformats.org/officeDocument/2006/relationships/tags" Target="../tags/tag36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7.xml" /><Relationship Id="rId2" Type="http://schemas.openxmlformats.org/officeDocument/2006/relationships/tags" Target="../tags/tag38.xml" /><Relationship Id="rId3" Type="http://schemas.openxmlformats.org/officeDocument/2006/relationships/tags" Target="../tags/tag39.xml" /><Relationship Id="rId4" Type="http://schemas.openxmlformats.org/officeDocument/2006/relationships/tags" Target="../tags/tag40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1.xml" /><Relationship Id="rId2" Type="http://schemas.openxmlformats.org/officeDocument/2006/relationships/tags" Target="../tags/tag42.xml" /><Relationship Id="rId3" Type="http://schemas.openxmlformats.org/officeDocument/2006/relationships/tags" Target="../tags/tag43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4.xml" /><Relationship Id="rId2" Type="http://schemas.openxmlformats.org/officeDocument/2006/relationships/tags" Target="../tags/tag45.xml" /><Relationship Id="rId3" Type="http://schemas.openxmlformats.org/officeDocument/2006/relationships/tags" Target="../tags/tag46.xml" /><Relationship Id="rId4" Type="http://schemas.openxmlformats.org/officeDocument/2006/relationships/tags" Target="../tags/tag47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8.xml" /><Relationship Id="rId2" Type="http://schemas.openxmlformats.org/officeDocument/2006/relationships/tags" Target="../tags/tag49.xml" /><Relationship Id="rId3" Type="http://schemas.openxmlformats.org/officeDocument/2006/relationships/tags" Target="../tags/tag50.xml" /><Relationship Id="rId4" Type="http://schemas.openxmlformats.org/officeDocument/2006/relationships/tags" Target="../tags/tag51.xml" /><Relationship Id="rId5" Type="http://schemas.openxmlformats.org/officeDocument/2006/relationships/tags" Target="../tags/tag52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53.xml" /><Relationship Id="rId3" Type="http://schemas.openxmlformats.org/officeDocument/2006/relationships/tags" Target="../tags/tag54.xml" /><Relationship Id="rId4" Type="http://schemas.openxmlformats.org/officeDocument/2006/relationships/tags" Target="../tags/tag55.xml" /><Relationship Id="rId5" Type="http://schemas.openxmlformats.org/officeDocument/2006/relationships/tags" Target="../tags/tag56.xml" /><Relationship Id="rId6" Type="http://schemas.openxmlformats.org/officeDocument/2006/relationships/tags" Target="../tags/tag57.xml" /><Relationship Id="rId7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C5508F3-F4FB-4096-8041-A017181E09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3C1956-6D7B-452D-B684-48663C4456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ED69819-9FA9-48D2-B449-4B18790749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F3B29B4-8995-4EE4-9312-733CE2AFE9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05911AA-A4B7-4B21-B23C-DDA1DEBDD2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99A6393-6247-4F7B-8BCD-D76E0AF3AB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A0A8754-AC7B-4733-91F8-249D4FFC50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4CB6149-91A1-4655-9D85-ED4FA374D9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F743336-CD1D-4EB1-9068-EA2330E0D3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9D1898-EA58-4775-AF0E-4A24112E88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9C2285-D4A2-45C0-95F3-8947D2CB87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10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1506" y="0"/>
            <a:ext cx="12188988" cy="6858000"/>
          </a:xfrm>
          <a:prstGeom prst="rect">
            <a:avLst/>
          </a:prstGeom>
        </p:spPr>
      </p:pic>
      <p:sp>
        <p:nvSpPr>
          <p:cNvPr id="1048668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838201" y="1018390"/>
            <a:ext cx="6911108" cy="1774346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60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670" name="副标题 2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>
          <a:xfrm>
            <a:off x="838201" y="3021580"/>
            <a:ext cx="6903960" cy="365125"/>
          </a:xfrm>
        </p:spPr>
        <p:txBody>
          <a:bodyPr>
            <a:normAutofit/>
          </a:bodyPr>
          <a:lstStyle>
            <a:lvl1pPr marL="0" indent="0" algn="l">
              <a:lnSpc>
                <a:spcPct val="100000"/>
              </a:lnSpc>
              <a:buNone/>
              <a:defRPr sz="18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672" name="文本占位符 9"/>
          <p:cNvSpPr>
            <a:spLocks noGrp="1"/>
          </p:cNvSpPr>
          <p:nvPr>
            <p:ph type="body" sz="quarter" idx="13" hasCustomPrompt="1"/>
            <p:custDataLst>
              <p:tags r:id="rId5"/>
            </p:custDataLst>
          </p:nvPr>
        </p:nvSpPr>
        <p:spPr>
          <a:xfrm>
            <a:off x="838200" y="504000"/>
            <a:ext cx="6903960" cy="504000"/>
          </a:xfrm>
          <a:noFill/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 sz="11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pPr marL="0" lvl="0" indent="0">
              <a:lnSpc>
                <a:spcPct val="100000"/>
              </a:lnSpc>
              <a:buNone/>
            </a:pPr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674" name="文本占位符 23"/>
          <p:cNvSpPr>
            <a:spLocks noGrp="1"/>
          </p:cNvSpPr>
          <p:nvPr>
            <p:ph type="body" sz="quarter" idx="17" hasCustomPrompt="1"/>
            <p:custDataLst>
              <p:tags r:id="rId6"/>
            </p:custDataLst>
          </p:nvPr>
        </p:nvSpPr>
        <p:spPr>
          <a:xfrm>
            <a:off x="1119171" y="3534481"/>
            <a:ext cx="4992413" cy="504000"/>
          </a:xfrm>
        </p:spPr>
        <p:txBody>
          <a:bodyPr anchor="ctr">
            <a:normAutofit/>
          </a:bodyPr>
          <a:lstStyle>
            <a:lvl1pPr marL="0" indent="0" algn="l">
              <a:lnSpc>
                <a:spcPct val="100000"/>
              </a:lnSpc>
              <a:buNone/>
              <a:defRPr sz="18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cxnSp>
        <p:nvCxnSpPr>
          <p:cNvPr id="3145729" name="直接连接符 3"/>
          <p:cNvCxnSpPr/>
          <p:nvPr userDrawn="1">
            <p:custDataLst>
              <p:tags r:id="rId7"/>
            </p:custDataLst>
          </p:nvPr>
        </p:nvCxnSpPr>
        <p:spPr>
          <a:xfrm flipH="1">
            <a:off x="893281" y="3677626"/>
            <a:ext cx="0" cy="242570"/>
          </a:xfrm>
          <a:prstGeom prst="line">
            <a:avLst/>
          </a:prstGeom>
          <a:solidFill>
            <a:srgbClr val="21D29E"/>
          </a:solidFill>
          <a:ln w="50800" cap="rnd">
            <a:solidFill>
              <a:schemeClr val="accent1"/>
            </a:solidFill>
          </a:ln>
          <a:effectLst>
            <a:outerShdw blurRad="63500" sx="102000" sy="102000" algn="ctr" rotWithShape="0">
              <a:schemeClr val="accent1">
                <a:alpha val="38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7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78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80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2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4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9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12137" y="0"/>
            <a:ext cx="12167726" cy="6858000"/>
          </a:xfrm>
          <a:prstGeom prst="rect">
            <a:avLst/>
          </a:prstGeom>
        </p:spPr>
      </p:pic>
      <p:sp>
        <p:nvSpPr>
          <p:cNvPr id="1048686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548293" y="5037135"/>
            <a:ext cx="5285241" cy="1081088"/>
          </a:xfrm>
          <a:noFill/>
        </p:spPr>
        <p:txBody>
          <a:bodyPr anchor="b">
            <a:normAutofit/>
          </a:bodyPr>
          <a:lstStyle>
            <a:lvl1pPr>
              <a:defRPr sz="5400">
                <a:gradFill>
                  <a:gsLst>
                    <a:gs pos="0">
                      <a:schemeClr val="tx1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688" name="日期占位符 6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0" name="页脚占位符 7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92" name="灯片编号占位符 8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10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1506" y="0"/>
            <a:ext cx="12188988" cy="6858000"/>
          </a:xfrm>
          <a:prstGeom prst="rect">
            <a:avLst/>
          </a:prstGeom>
        </p:spPr>
      </p:pic>
      <p:sp>
        <p:nvSpPr>
          <p:cNvPr id="1048694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990691" y="2308321"/>
            <a:ext cx="7841673" cy="1152000"/>
          </a:xfrm>
          <a:ln>
            <a:noFil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b"/>
          <a:lstStyle>
            <a:lvl1pPr algn="l">
              <a:defRPr sz="54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r>
              <a:rPr lang="zh-CN" altLang="en-US"/>
              <a:t>单击此处编辑母版标题</a:t>
            </a:r>
            <a:endParaRPr lang="zh-CN" altLang="en-US"/>
          </a:p>
        </p:txBody>
      </p:sp>
      <p:sp>
        <p:nvSpPr>
          <p:cNvPr id="1048696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8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0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02" name="文本占位符 7"/>
          <p:cNvSpPr>
            <a:spLocks noGrp="1"/>
          </p:cNvSpPr>
          <p:nvPr>
            <p:ph type="body" sz="quarter" idx="13" hasCustomPrompt="1"/>
            <p:custDataLst>
              <p:tags r:id="rId7"/>
            </p:custDataLst>
          </p:nvPr>
        </p:nvSpPr>
        <p:spPr>
          <a:xfrm>
            <a:off x="971405" y="442221"/>
            <a:ext cx="7841673" cy="2174364"/>
          </a:xfrm>
          <a:ln>
            <a:noFil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b">
            <a:normAutofit/>
          </a:bodyPr>
          <a:lstStyle>
            <a:lvl1pPr marL="0" indent="0" algn="l">
              <a:buNone/>
              <a:defRPr sz="7200" i="1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chemeClr val="accent1"/>
                    </a:gs>
                  </a:gsLst>
                  <a:lin ang="16200000" scaled="0"/>
                </a:gradFill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0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06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08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0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2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4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1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18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20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2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24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6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8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0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3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34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6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8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40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2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46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8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0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2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5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56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58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0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2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15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3072" y="0"/>
            <a:ext cx="12185855" cy="6858000"/>
          </a:xfrm>
          <a:prstGeom prst="rect">
            <a:avLst/>
          </a:prstGeom>
        </p:spPr>
      </p:pic>
      <p:sp>
        <p:nvSpPr>
          <p:cNvPr id="1048764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845713" y="1288864"/>
            <a:ext cx="6892636" cy="1800000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66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766" name="文本占位符 9"/>
          <p:cNvSpPr>
            <a:spLocks noGrp="1"/>
          </p:cNvSpPr>
          <p:nvPr>
            <p:ph type="body" sz="quarter" idx="13" hasCustomPrompt="1"/>
            <p:custDataLst>
              <p:tags r:id="rId4"/>
            </p:custDataLst>
          </p:nvPr>
        </p:nvSpPr>
        <p:spPr>
          <a:xfrm>
            <a:off x="838200" y="324000"/>
            <a:ext cx="6892636" cy="504000"/>
          </a:xfrm>
          <a:noFill/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1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768" name="文本占位符 23"/>
          <p:cNvSpPr>
            <a:spLocks noGrp="1"/>
          </p:cNvSpPr>
          <p:nvPr>
            <p:ph type="body" sz="quarter" idx="17" hasCustomPrompt="1"/>
            <p:custDataLst>
              <p:tags r:id="rId5"/>
            </p:custDataLst>
          </p:nvPr>
        </p:nvSpPr>
        <p:spPr>
          <a:xfrm>
            <a:off x="1163207" y="3307686"/>
            <a:ext cx="5785996" cy="504000"/>
          </a:xfrm>
        </p:spPr>
        <p:txBody>
          <a:bodyPr anchor="ctr">
            <a:normAutofit/>
          </a:bodyPr>
          <a:lstStyle>
            <a:lvl1pPr marL="0" indent="0" algn="l">
              <a:lnSpc>
                <a:spcPct val="100000"/>
              </a:lnSpc>
              <a:buNone/>
              <a:defRPr sz="18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cxnSp>
        <p:nvCxnSpPr>
          <p:cNvPr id="3145731" name="直接连接符 16"/>
          <p:cNvCxnSpPr/>
          <p:nvPr userDrawn="1">
            <p:custDataLst>
              <p:tags r:id="rId6"/>
            </p:custDataLst>
          </p:nvPr>
        </p:nvCxnSpPr>
        <p:spPr>
          <a:xfrm flipH="1">
            <a:off x="892921" y="3439172"/>
            <a:ext cx="0" cy="242570"/>
          </a:xfrm>
          <a:prstGeom prst="line">
            <a:avLst/>
          </a:prstGeom>
          <a:solidFill>
            <a:srgbClr val="21D29E"/>
          </a:solidFill>
          <a:ln w="50800" cap="rnd">
            <a:solidFill>
              <a:schemeClr val="accent1"/>
            </a:solidFill>
          </a:ln>
          <a:effectLst>
            <a:outerShdw blurRad="63500" sx="102000" sy="102000" algn="ctr" rotWithShape="0">
              <a:schemeClr val="accent1">
                <a:alpha val="38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58.xml" /><Relationship Id="rId13" Type="http://schemas.openxmlformats.org/officeDocument/2006/relationships/tags" Target="../tags/tag59.xml" /><Relationship Id="rId14" Type="http://schemas.openxmlformats.org/officeDocument/2006/relationships/tags" Target="../tags/tag60.xml" /><Relationship Id="rId15" Type="http://schemas.openxmlformats.org/officeDocument/2006/relationships/tags" Target="../tags/tag61.xml" /><Relationship Id="rId16" Type="http://schemas.openxmlformats.org/officeDocument/2006/relationships/tags" Target="../tags/tag62.xml" /><Relationship Id="rId17" Type="http://schemas.openxmlformats.org/officeDocument/2006/relationships/tags" Target="../tags/tag63.xml" /><Relationship Id="rId18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6" name="标题占位符 1"/>
          <p:cNvSpPr>
            <a:spLocks noGrp="1"/>
          </p:cNvSpPr>
          <p:nvPr>
            <p:ph type="title"/>
            <p:custDataLst>
              <p:tags r:id="rId12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8" name="文本占位符 2"/>
          <p:cNvSpPr>
            <a:spLocks noGrp="1"/>
          </p:cNvSpPr>
          <p:nvPr>
            <p:ph type="body" idx="1"/>
            <p:custDataLst>
              <p:tags r:id="rId13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0" name="日期占位符 3"/>
          <p:cNvSpPr>
            <a:spLocks noGrp="1"/>
          </p:cNvSpPr>
          <p:nvPr>
            <p:ph type="dt" sz="half" idx="2"/>
            <p:custDataLst>
              <p:tags r:id="rId14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页脚占位符 4"/>
          <p:cNvSpPr>
            <a:spLocks noGrp="1"/>
          </p:cNvSpPr>
          <p:nvPr>
            <p:ph type="ftr" sz="quarter" idx="3"/>
            <p:custDataLst>
              <p:tags r:id="rId15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4" name="灯片编号占位符 5"/>
          <p:cNvSpPr>
            <a:spLocks noGrp="1"/>
          </p:cNvSpPr>
          <p:nvPr>
            <p:ph type="sldNum" sz="quarter" idx="4"/>
            <p:custDataLst>
              <p:tags r:id="rId16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17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97703" r:id="rId2"/>
    <p:sldLayoutId id="2147497704" r:id="rId3"/>
    <p:sldLayoutId id="2147497705" r:id="rId4"/>
    <p:sldLayoutId id="2147497706" r:id="rId5"/>
    <p:sldLayoutId id="2147497707" r:id="rId6"/>
    <p:sldLayoutId id="2147497708" r:id="rId7"/>
    <p:sldLayoutId id="2147497709" r:id="rId8"/>
    <p:sldLayoutId id="2147497710" r:id="rId9"/>
    <p:sldLayoutId id="2147497711" r:id="rId10"/>
    <p:sldLayoutId id="2147497712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4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64.xml" /><Relationship Id="rId4" Type="http://schemas.openxmlformats.org/officeDocument/2006/relationships/tags" Target="../tags/tag65.xml" /><Relationship Id="rId5" Type="http://schemas.openxmlformats.org/officeDocument/2006/relationships/tags" Target="../tags/tag66.xml" /><Relationship Id="rId6" Type="http://schemas.openxmlformats.org/officeDocument/2006/relationships/tags" Target="../tags/tag67.xml" /><Relationship Id="rId7" Type="http://schemas.openxmlformats.org/officeDocument/2006/relationships/tags" Target="../tags/tag6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76.xml" /><Relationship Id="rId11" Type="http://schemas.openxmlformats.org/officeDocument/2006/relationships/tags" Target="../tags/tag77.xml" /><Relationship Id="rId12" Type="http://schemas.openxmlformats.org/officeDocument/2006/relationships/tags" Target="../tags/tag78.xml" /><Relationship Id="rId13" Type="http://schemas.openxmlformats.org/officeDocument/2006/relationships/tags" Target="../tags/tag79.xml" /><Relationship Id="rId14" Type="http://schemas.openxmlformats.org/officeDocument/2006/relationships/tags" Target="../tags/tag80.xml" /><Relationship Id="rId15" Type="http://schemas.openxmlformats.org/officeDocument/2006/relationships/tags" Target="../tags/tag81.xml" /><Relationship Id="rId16" Type="http://schemas.openxmlformats.org/officeDocument/2006/relationships/tags" Target="../tags/tag82.xml" /><Relationship Id="rId17" Type="http://schemas.openxmlformats.org/officeDocument/2006/relationships/tags" Target="../tags/tag83.xml" /><Relationship Id="rId18" Type="http://schemas.openxmlformats.org/officeDocument/2006/relationships/tags" Target="../tags/tag84.xml" /><Relationship Id="rId19" Type="http://schemas.openxmlformats.org/officeDocument/2006/relationships/tags" Target="../tags/tag85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86.xml" /><Relationship Id="rId3" Type="http://schemas.openxmlformats.org/officeDocument/2006/relationships/tags" Target="../tags/tag69.xml" /><Relationship Id="rId4" Type="http://schemas.openxmlformats.org/officeDocument/2006/relationships/tags" Target="../tags/tag70.xml" /><Relationship Id="rId5" Type="http://schemas.openxmlformats.org/officeDocument/2006/relationships/tags" Target="../tags/tag71.xml" /><Relationship Id="rId6" Type="http://schemas.openxmlformats.org/officeDocument/2006/relationships/tags" Target="../tags/tag72.xml" /><Relationship Id="rId7" Type="http://schemas.openxmlformats.org/officeDocument/2006/relationships/tags" Target="../tags/tag73.xml" /><Relationship Id="rId8" Type="http://schemas.openxmlformats.org/officeDocument/2006/relationships/tags" Target="../tags/tag74.xml" /><Relationship Id="rId9" Type="http://schemas.openxmlformats.org/officeDocument/2006/relationships/tags" Target="../tags/tag7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87.xml" /><Relationship Id="rId3" Type="http://schemas.openxmlformats.org/officeDocument/2006/relationships/tags" Target="../tags/tag88.xml" /><Relationship Id="rId4" Type="http://schemas.openxmlformats.org/officeDocument/2006/relationships/tags" Target="../tags/tag89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90.xml" /><Relationship Id="rId3" Type="http://schemas.openxmlformats.org/officeDocument/2006/relationships/tags" Target="../tags/tag91.xml" /><Relationship Id="rId4" Type="http://schemas.openxmlformats.org/officeDocument/2006/relationships/tags" Target="../tags/tag92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01.xml" /><Relationship Id="rId11" Type="http://schemas.openxmlformats.org/officeDocument/2006/relationships/tags" Target="../tags/tag102.xml" /><Relationship Id="rId12" Type="http://schemas.openxmlformats.org/officeDocument/2006/relationships/tags" Target="../tags/tag103.xml" /><Relationship Id="rId13" Type="http://schemas.openxmlformats.org/officeDocument/2006/relationships/tags" Target="../tags/tag104.xml" /><Relationship Id="rId2" Type="http://schemas.openxmlformats.org/officeDocument/2006/relationships/tags" Target="../tags/tag93.xml" /><Relationship Id="rId3" Type="http://schemas.openxmlformats.org/officeDocument/2006/relationships/tags" Target="../tags/tag94.xml" /><Relationship Id="rId4" Type="http://schemas.openxmlformats.org/officeDocument/2006/relationships/tags" Target="../tags/tag95.xml" /><Relationship Id="rId5" Type="http://schemas.openxmlformats.org/officeDocument/2006/relationships/tags" Target="../tags/tag96.xml" /><Relationship Id="rId6" Type="http://schemas.openxmlformats.org/officeDocument/2006/relationships/tags" Target="../tags/tag97.xml" /><Relationship Id="rId7" Type="http://schemas.openxmlformats.org/officeDocument/2006/relationships/tags" Target="../tags/tag98.xml" /><Relationship Id="rId8" Type="http://schemas.openxmlformats.org/officeDocument/2006/relationships/tags" Target="../tags/tag99.xml" /><Relationship Id="rId9" Type="http://schemas.openxmlformats.org/officeDocument/2006/relationships/tags" Target="../tags/tag100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13.xml" /><Relationship Id="rId11" Type="http://schemas.openxmlformats.org/officeDocument/2006/relationships/tags" Target="../tags/tag114.xml" /><Relationship Id="rId12" Type="http://schemas.openxmlformats.org/officeDocument/2006/relationships/tags" Target="../tags/tag115.xml" /><Relationship Id="rId13" Type="http://schemas.openxmlformats.org/officeDocument/2006/relationships/tags" Target="../tags/tag116.xml" /><Relationship Id="rId2" Type="http://schemas.openxmlformats.org/officeDocument/2006/relationships/tags" Target="../tags/tag105.xml" /><Relationship Id="rId3" Type="http://schemas.openxmlformats.org/officeDocument/2006/relationships/tags" Target="../tags/tag106.xml" /><Relationship Id="rId4" Type="http://schemas.openxmlformats.org/officeDocument/2006/relationships/tags" Target="../tags/tag107.xml" /><Relationship Id="rId5" Type="http://schemas.openxmlformats.org/officeDocument/2006/relationships/tags" Target="../tags/tag108.xml" /><Relationship Id="rId6" Type="http://schemas.openxmlformats.org/officeDocument/2006/relationships/tags" Target="../tags/tag109.xml" /><Relationship Id="rId7" Type="http://schemas.openxmlformats.org/officeDocument/2006/relationships/tags" Target="../tags/tag110.xml" /><Relationship Id="rId8" Type="http://schemas.openxmlformats.org/officeDocument/2006/relationships/tags" Target="../tags/tag111.xml" /><Relationship Id="rId9" Type="http://schemas.openxmlformats.org/officeDocument/2006/relationships/tags" Target="../tags/tag112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5.xml" /><Relationship Id="rId11" Type="http://schemas.openxmlformats.org/officeDocument/2006/relationships/tags" Target="../tags/tag126.xml" /><Relationship Id="rId12" Type="http://schemas.openxmlformats.org/officeDocument/2006/relationships/tags" Target="../tags/tag127.xml" /><Relationship Id="rId13" Type="http://schemas.openxmlformats.org/officeDocument/2006/relationships/tags" Target="../tags/tag128.xml" /><Relationship Id="rId2" Type="http://schemas.openxmlformats.org/officeDocument/2006/relationships/tags" Target="../tags/tag117.xml" /><Relationship Id="rId3" Type="http://schemas.openxmlformats.org/officeDocument/2006/relationships/tags" Target="../tags/tag118.xml" /><Relationship Id="rId4" Type="http://schemas.openxmlformats.org/officeDocument/2006/relationships/tags" Target="../tags/tag119.xml" /><Relationship Id="rId5" Type="http://schemas.openxmlformats.org/officeDocument/2006/relationships/tags" Target="../tags/tag120.xml" /><Relationship Id="rId6" Type="http://schemas.openxmlformats.org/officeDocument/2006/relationships/tags" Target="../tags/tag121.xml" /><Relationship Id="rId7" Type="http://schemas.openxmlformats.org/officeDocument/2006/relationships/tags" Target="../tags/tag122.xml" /><Relationship Id="rId8" Type="http://schemas.openxmlformats.org/officeDocument/2006/relationships/tags" Target="../tags/tag123.xml" /><Relationship Id="rId9" Type="http://schemas.openxmlformats.org/officeDocument/2006/relationships/tags" Target="../tags/tag124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7.xml" /><Relationship Id="rId11" Type="http://schemas.openxmlformats.org/officeDocument/2006/relationships/tags" Target="../tags/tag138.xml" /><Relationship Id="rId12" Type="http://schemas.openxmlformats.org/officeDocument/2006/relationships/tags" Target="../tags/tag139.xml" /><Relationship Id="rId13" Type="http://schemas.openxmlformats.org/officeDocument/2006/relationships/tags" Target="../tags/tag140.xml" /><Relationship Id="rId2" Type="http://schemas.openxmlformats.org/officeDocument/2006/relationships/tags" Target="../tags/tag129.xml" /><Relationship Id="rId3" Type="http://schemas.openxmlformats.org/officeDocument/2006/relationships/tags" Target="../tags/tag130.xml" /><Relationship Id="rId4" Type="http://schemas.openxmlformats.org/officeDocument/2006/relationships/tags" Target="../tags/tag131.xml" /><Relationship Id="rId5" Type="http://schemas.openxmlformats.org/officeDocument/2006/relationships/tags" Target="../tags/tag132.xml" /><Relationship Id="rId6" Type="http://schemas.openxmlformats.org/officeDocument/2006/relationships/tags" Target="../tags/tag133.xml" /><Relationship Id="rId7" Type="http://schemas.openxmlformats.org/officeDocument/2006/relationships/tags" Target="../tags/tag134.xml" /><Relationship Id="rId8" Type="http://schemas.openxmlformats.org/officeDocument/2006/relationships/tags" Target="../tags/tag135.xml" /><Relationship Id="rId9" Type="http://schemas.openxmlformats.org/officeDocument/2006/relationships/tags" Target="../tags/tag136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41.xml" /><Relationship Id="rId3" Type="http://schemas.openxmlformats.org/officeDocument/2006/relationships/tags" Target="../tags/tag142.xml" /><Relationship Id="rId4" Type="http://schemas.openxmlformats.org/officeDocument/2006/relationships/tags" Target="../tags/tag143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2.xml" /><Relationship Id="rId11" Type="http://schemas.openxmlformats.org/officeDocument/2006/relationships/tags" Target="../tags/tag153.xml" /><Relationship Id="rId12" Type="http://schemas.openxmlformats.org/officeDocument/2006/relationships/tags" Target="../tags/tag154.xml" /><Relationship Id="rId13" Type="http://schemas.openxmlformats.org/officeDocument/2006/relationships/tags" Target="../tags/tag155.xml" /><Relationship Id="rId2" Type="http://schemas.openxmlformats.org/officeDocument/2006/relationships/tags" Target="../tags/tag144.xml" /><Relationship Id="rId3" Type="http://schemas.openxmlformats.org/officeDocument/2006/relationships/tags" Target="../tags/tag145.xml" /><Relationship Id="rId4" Type="http://schemas.openxmlformats.org/officeDocument/2006/relationships/tags" Target="../tags/tag146.xml" /><Relationship Id="rId5" Type="http://schemas.openxmlformats.org/officeDocument/2006/relationships/tags" Target="../tags/tag147.xml" /><Relationship Id="rId6" Type="http://schemas.openxmlformats.org/officeDocument/2006/relationships/tags" Target="../tags/tag148.xml" /><Relationship Id="rId7" Type="http://schemas.openxmlformats.org/officeDocument/2006/relationships/tags" Target="../tags/tag149.xml" /><Relationship Id="rId8" Type="http://schemas.openxmlformats.org/officeDocument/2006/relationships/tags" Target="../tags/tag150.xml" /><Relationship Id="rId9" Type="http://schemas.openxmlformats.org/officeDocument/2006/relationships/tags" Target="../tags/tag151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4.xml" /><Relationship Id="rId11" Type="http://schemas.openxmlformats.org/officeDocument/2006/relationships/tags" Target="../tags/tag165.xml" /><Relationship Id="rId12" Type="http://schemas.openxmlformats.org/officeDocument/2006/relationships/tags" Target="../tags/tag166.xml" /><Relationship Id="rId13" Type="http://schemas.openxmlformats.org/officeDocument/2006/relationships/tags" Target="../tags/tag167.xml" /><Relationship Id="rId14" Type="http://schemas.openxmlformats.org/officeDocument/2006/relationships/tags" Target="../tags/tag168.xml" /><Relationship Id="rId15" Type="http://schemas.openxmlformats.org/officeDocument/2006/relationships/tags" Target="../tags/tag169.xml" /><Relationship Id="rId16" Type="http://schemas.openxmlformats.org/officeDocument/2006/relationships/tags" Target="../tags/tag170.xml" /><Relationship Id="rId17" Type="http://schemas.openxmlformats.org/officeDocument/2006/relationships/tags" Target="../tags/tag171.xml" /><Relationship Id="rId2" Type="http://schemas.openxmlformats.org/officeDocument/2006/relationships/tags" Target="../tags/tag156.xml" /><Relationship Id="rId3" Type="http://schemas.openxmlformats.org/officeDocument/2006/relationships/tags" Target="../tags/tag157.xml" /><Relationship Id="rId4" Type="http://schemas.openxmlformats.org/officeDocument/2006/relationships/tags" Target="../tags/tag158.xml" /><Relationship Id="rId5" Type="http://schemas.openxmlformats.org/officeDocument/2006/relationships/tags" Target="../tags/tag159.xml" /><Relationship Id="rId6" Type="http://schemas.openxmlformats.org/officeDocument/2006/relationships/tags" Target="../tags/tag160.xml" /><Relationship Id="rId7" Type="http://schemas.openxmlformats.org/officeDocument/2006/relationships/tags" Target="../tags/tag161.xml" /><Relationship Id="rId8" Type="http://schemas.openxmlformats.org/officeDocument/2006/relationships/tags" Target="../tags/tag162.xml" /><Relationship Id="rId9" Type="http://schemas.openxmlformats.org/officeDocument/2006/relationships/tags" Target="../tags/tag163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0.xml" /><Relationship Id="rId11" Type="http://schemas.openxmlformats.org/officeDocument/2006/relationships/tags" Target="../tags/tag181.xml" /><Relationship Id="rId12" Type="http://schemas.openxmlformats.org/officeDocument/2006/relationships/tags" Target="../tags/tag182.xml" /><Relationship Id="rId13" Type="http://schemas.openxmlformats.org/officeDocument/2006/relationships/tags" Target="../tags/tag183.xml" /><Relationship Id="rId2" Type="http://schemas.openxmlformats.org/officeDocument/2006/relationships/tags" Target="../tags/tag172.xml" /><Relationship Id="rId3" Type="http://schemas.openxmlformats.org/officeDocument/2006/relationships/tags" Target="../tags/tag173.xml" /><Relationship Id="rId4" Type="http://schemas.openxmlformats.org/officeDocument/2006/relationships/tags" Target="../tags/tag174.xml" /><Relationship Id="rId5" Type="http://schemas.openxmlformats.org/officeDocument/2006/relationships/tags" Target="../tags/tag175.xml" /><Relationship Id="rId6" Type="http://schemas.openxmlformats.org/officeDocument/2006/relationships/tags" Target="../tags/tag176.xml" /><Relationship Id="rId7" Type="http://schemas.openxmlformats.org/officeDocument/2006/relationships/tags" Target="../tags/tag177.xml" /><Relationship Id="rId8" Type="http://schemas.openxmlformats.org/officeDocument/2006/relationships/tags" Target="../tags/tag178.xml" /><Relationship Id="rId9" Type="http://schemas.openxmlformats.org/officeDocument/2006/relationships/tags" Target="../tags/tag179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2.xml" /><Relationship Id="rId11" Type="http://schemas.openxmlformats.org/officeDocument/2006/relationships/tags" Target="../tags/tag193.xml" /><Relationship Id="rId12" Type="http://schemas.openxmlformats.org/officeDocument/2006/relationships/tags" Target="../tags/tag194.xml" /><Relationship Id="rId13" Type="http://schemas.openxmlformats.org/officeDocument/2006/relationships/tags" Target="../tags/tag195.xml" /><Relationship Id="rId14" Type="http://schemas.openxmlformats.org/officeDocument/2006/relationships/tags" Target="../tags/tag196.xml" /><Relationship Id="rId15" Type="http://schemas.openxmlformats.org/officeDocument/2006/relationships/tags" Target="../tags/tag197.xml" /><Relationship Id="rId16" Type="http://schemas.openxmlformats.org/officeDocument/2006/relationships/tags" Target="../tags/tag198.xml" /><Relationship Id="rId2" Type="http://schemas.openxmlformats.org/officeDocument/2006/relationships/tags" Target="../tags/tag184.xml" /><Relationship Id="rId3" Type="http://schemas.openxmlformats.org/officeDocument/2006/relationships/tags" Target="../tags/tag185.xml" /><Relationship Id="rId4" Type="http://schemas.openxmlformats.org/officeDocument/2006/relationships/tags" Target="../tags/tag186.xml" /><Relationship Id="rId5" Type="http://schemas.openxmlformats.org/officeDocument/2006/relationships/tags" Target="../tags/tag187.xml" /><Relationship Id="rId6" Type="http://schemas.openxmlformats.org/officeDocument/2006/relationships/tags" Target="../tags/tag188.xml" /><Relationship Id="rId7" Type="http://schemas.openxmlformats.org/officeDocument/2006/relationships/tags" Target="../tags/tag189.xml" /><Relationship Id="rId8" Type="http://schemas.openxmlformats.org/officeDocument/2006/relationships/tags" Target="../tags/tag190.xml" /><Relationship Id="rId9" Type="http://schemas.openxmlformats.org/officeDocument/2006/relationships/tags" Target="../tags/tag191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99.xml" /><Relationship Id="rId3" Type="http://schemas.openxmlformats.org/officeDocument/2006/relationships/tags" Target="../tags/tag200.xml" /><Relationship Id="rId4" Type="http://schemas.openxmlformats.org/officeDocument/2006/relationships/tags" Target="../tags/tag201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0.xml" /><Relationship Id="rId11" Type="http://schemas.openxmlformats.org/officeDocument/2006/relationships/tags" Target="../tags/tag211.xml" /><Relationship Id="rId12" Type="http://schemas.openxmlformats.org/officeDocument/2006/relationships/tags" Target="../tags/tag212.xml" /><Relationship Id="rId13" Type="http://schemas.openxmlformats.org/officeDocument/2006/relationships/tags" Target="../tags/tag213.xml" /><Relationship Id="rId2" Type="http://schemas.openxmlformats.org/officeDocument/2006/relationships/tags" Target="../tags/tag202.xml" /><Relationship Id="rId3" Type="http://schemas.openxmlformats.org/officeDocument/2006/relationships/tags" Target="../tags/tag203.xml" /><Relationship Id="rId4" Type="http://schemas.openxmlformats.org/officeDocument/2006/relationships/tags" Target="../tags/tag204.xml" /><Relationship Id="rId5" Type="http://schemas.openxmlformats.org/officeDocument/2006/relationships/tags" Target="../tags/tag205.xml" /><Relationship Id="rId6" Type="http://schemas.openxmlformats.org/officeDocument/2006/relationships/tags" Target="../tags/tag206.xml" /><Relationship Id="rId7" Type="http://schemas.openxmlformats.org/officeDocument/2006/relationships/tags" Target="../tags/tag207.xml" /><Relationship Id="rId8" Type="http://schemas.openxmlformats.org/officeDocument/2006/relationships/tags" Target="../tags/tag208.xml" /><Relationship Id="rId9" Type="http://schemas.openxmlformats.org/officeDocument/2006/relationships/tags" Target="../tags/tag209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22.xml" /><Relationship Id="rId11" Type="http://schemas.openxmlformats.org/officeDocument/2006/relationships/tags" Target="../tags/tag223.xml" /><Relationship Id="rId12" Type="http://schemas.openxmlformats.org/officeDocument/2006/relationships/tags" Target="../tags/tag224.xml" /><Relationship Id="rId13" Type="http://schemas.openxmlformats.org/officeDocument/2006/relationships/tags" Target="../tags/tag225.xml" /><Relationship Id="rId14" Type="http://schemas.openxmlformats.org/officeDocument/2006/relationships/tags" Target="../tags/tag226.xml" /><Relationship Id="rId15" Type="http://schemas.openxmlformats.org/officeDocument/2006/relationships/tags" Target="../tags/tag227.xml" /><Relationship Id="rId16" Type="http://schemas.openxmlformats.org/officeDocument/2006/relationships/tags" Target="../tags/tag228.xml" /><Relationship Id="rId17" Type="http://schemas.openxmlformats.org/officeDocument/2006/relationships/tags" Target="../tags/tag229.xml" /><Relationship Id="rId18" Type="http://schemas.openxmlformats.org/officeDocument/2006/relationships/tags" Target="../tags/tag230.xml" /><Relationship Id="rId19" Type="http://schemas.openxmlformats.org/officeDocument/2006/relationships/tags" Target="../tags/tag231.xml" /><Relationship Id="rId2" Type="http://schemas.openxmlformats.org/officeDocument/2006/relationships/tags" Target="../tags/tag214.xml" /><Relationship Id="rId20" Type="http://schemas.openxmlformats.org/officeDocument/2006/relationships/tags" Target="../tags/tag232.xml" /><Relationship Id="rId21" Type="http://schemas.openxmlformats.org/officeDocument/2006/relationships/tags" Target="../tags/tag233.xml" /><Relationship Id="rId3" Type="http://schemas.openxmlformats.org/officeDocument/2006/relationships/tags" Target="../tags/tag215.xml" /><Relationship Id="rId4" Type="http://schemas.openxmlformats.org/officeDocument/2006/relationships/tags" Target="../tags/tag216.xml" /><Relationship Id="rId5" Type="http://schemas.openxmlformats.org/officeDocument/2006/relationships/tags" Target="../tags/tag217.xml" /><Relationship Id="rId6" Type="http://schemas.openxmlformats.org/officeDocument/2006/relationships/tags" Target="../tags/tag218.xml" /><Relationship Id="rId7" Type="http://schemas.openxmlformats.org/officeDocument/2006/relationships/tags" Target="../tags/tag219.xml" /><Relationship Id="rId8" Type="http://schemas.openxmlformats.org/officeDocument/2006/relationships/tags" Target="../tags/tag220.xml" /><Relationship Id="rId9" Type="http://schemas.openxmlformats.org/officeDocument/2006/relationships/tags" Target="../tags/tag221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86241150134010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竣工维修完成报告</a:t>
            </a:r>
            <a:endParaRPr lang="zh-CN" altLang="en-US"/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单击此处添加副标题</a:t>
            </a:r>
            <a:endParaRPr lang="zh-CN" altLang="en-US"/>
          </a:p>
        </p:txBody>
      </p:sp>
      <p:sp>
        <p:nvSpPr>
          <p:cNvPr id="1048652" name="联系方式"/>
          <p:cNvSpPr>
            <a:spLocks noGrp="1"/>
          </p:cNvSpPr>
          <p:nvPr>
            <p:ph type="body" sz="quarter" idx="13"/>
            <p:custDataLst>
              <p:tags r:id="rId5"/>
            </p:custDataLst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US" altLang="zh-CN"/>
              <a:t>YOUR LOGO</a:t>
            </a:r>
            <a:endParaRPr lang="en-US" altLang="zh-CN"/>
          </a:p>
        </p:txBody>
      </p:sp>
      <p:sp>
        <p:nvSpPr>
          <p:cNvPr id="1048654" name="署名"/>
          <p:cNvSpPr>
            <a:spLocks noGrp="1"/>
          </p:cNvSpPr>
          <p:nvPr>
            <p:ph type="body" sz="quarter" idx="17"/>
            <p:custDataLst>
              <p:tags r:id="rId6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晨</a:t>
            </a:r>
            <a:endParaRPr lang="zh-CN" altLang="en-US"/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78" name="标题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548293" y="5037135"/>
            <a:ext cx="5285241" cy="1081088"/>
          </a:xfrm>
        </p:spPr>
        <p:txBody>
          <a:bodyPr/>
          <a:lstStyle/>
          <a:p>
            <a:r>
              <a:rPr lang="en-US" altLang="zh-CN"/>
              <a:t>目录</a:t>
            </a:r>
            <a:endParaRPr lang="en-US" altLang="zh-CN"/>
          </a:p>
        </p:txBody>
      </p:sp>
      <p:cxnSp>
        <p:nvCxnSpPr>
          <p:cNvPr id="3145735" name="直接连接符 13"/>
          <p:cNvCxnSpPr/>
          <p:nvPr>
            <p:custDataLst>
              <p:tags r:id="rId4"/>
            </p:custDataLst>
          </p:nvPr>
        </p:nvCxnSpPr>
        <p:spPr>
          <a:xfrm>
            <a:off x="501161" y="6318738"/>
            <a:ext cx="5008685" cy="0"/>
          </a:xfrm>
          <a:prstGeom prst="line">
            <a:avLst/>
          </a:prstGeom>
          <a:ln>
            <a:gradFill flip="none" rotWithShape="1"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108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80" name="序号"/>
          <p:cNvSpPr txBox="1"/>
          <p:nvPr>
            <p:custDataLst>
              <p:tags r:id="rId5"/>
            </p:custDataLst>
          </p:nvPr>
        </p:nvSpPr>
        <p:spPr>
          <a:xfrm>
            <a:off x="4456430" y="2268220"/>
            <a:ext cx="1115060" cy="6115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 b="1" i="1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rgbClr val="34FEC3"/>
                    </a:gs>
                  </a:gsLst>
                  <a:lin ang="16200000" scaled="0"/>
                </a:gradFill>
                <a:latin typeface="+mj-ea"/>
                <a:ea typeface="+mj-ea"/>
              </a:rPr>
              <a:t>03.</a:t>
            </a:r>
            <a:endParaRPr lang="en-US" sz="3600" b="1" i="1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rgbClr val="34FEC3"/>
                  </a:gs>
                </a:gsLst>
                <a:lin ang="16200000" scaled="0"/>
              </a:gradFill>
              <a:latin typeface="+mj-ea"/>
              <a:ea typeface="+mj-ea"/>
            </a:endParaRPr>
          </a:p>
        </p:txBody>
      </p:sp>
      <p:sp>
        <p:nvSpPr>
          <p:cNvPr id="1048782" name="项标题"/>
          <p:cNvSpPr txBox="1"/>
          <p:nvPr>
            <p:custDataLst>
              <p:tags r:id="rId6"/>
            </p:custDataLst>
          </p:nvPr>
        </p:nvSpPr>
        <p:spPr>
          <a:xfrm>
            <a:off x="5917565" y="2359660"/>
            <a:ext cx="2281555" cy="8997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kern="0" spc="100">
                <a:solidFill>
                  <a:schemeClr val="lt1">
                    <a:lumMod val="100000"/>
                  </a:schemeClr>
                </a:solidFill>
                <a:latin typeface="+中文标题" charset="0"/>
                <a:ea typeface="+mj-ea"/>
              </a:rPr>
              <a:t>维修过程</a:t>
            </a:r>
            <a:endParaRPr lang="zh-CN" altLang="en-US" sz="2400" b="1" kern="0" spc="100">
              <a:solidFill>
                <a:schemeClr val="lt1">
                  <a:lumMod val="100000"/>
                </a:schemeClr>
              </a:solidFill>
              <a:latin typeface="+中文标题" charset="0"/>
              <a:ea typeface="+mj-ea"/>
            </a:endParaRPr>
          </a:p>
        </p:txBody>
      </p:sp>
      <p:sp>
        <p:nvSpPr>
          <p:cNvPr id="1048784" name="序号"/>
          <p:cNvSpPr txBox="1"/>
          <p:nvPr>
            <p:custDataLst>
              <p:tags r:id="rId7"/>
            </p:custDataLst>
          </p:nvPr>
        </p:nvSpPr>
        <p:spPr>
          <a:xfrm>
            <a:off x="8014970" y="2268220"/>
            <a:ext cx="1115060" cy="6115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 b="1" i="1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rgbClr val="34FEC3"/>
                    </a:gs>
                  </a:gsLst>
                  <a:lin ang="16200000" scaled="0"/>
                </a:gradFill>
                <a:latin typeface="+mj-ea"/>
                <a:ea typeface="+mj-ea"/>
              </a:rPr>
              <a:t>04.</a:t>
            </a:r>
            <a:endParaRPr lang="en-US" sz="3600" b="1" i="1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rgbClr val="34FEC3"/>
                  </a:gs>
                </a:gsLst>
                <a:lin ang="16200000" scaled="0"/>
              </a:gradFill>
              <a:latin typeface="+mj-ea"/>
              <a:ea typeface="+mj-ea"/>
            </a:endParaRPr>
          </a:p>
        </p:txBody>
      </p:sp>
      <p:sp>
        <p:nvSpPr>
          <p:cNvPr id="1048786" name="项标题"/>
          <p:cNvSpPr txBox="1"/>
          <p:nvPr>
            <p:custDataLst>
              <p:tags r:id="rId8"/>
            </p:custDataLst>
          </p:nvPr>
        </p:nvSpPr>
        <p:spPr>
          <a:xfrm>
            <a:off x="9476105" y="2359660"/>
            <a:ext cx="2281555" cy="8997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kern="0" spc="100">
                <a:solidFill>
                  <a:schemeClr val="lt1">
                    <a:lumMod val="100000"/>
                  </a:schemeClr>
                </a:solidFill>
                <a:latin typeface="+中文标题" charset="0"/>
                <a:ea typeface="+mj-ea"/>
              </a:rPr>
              <a:t>维修结果</a:t>
            </a:r>
            <a:endParaRPr lang="zh-CN" altLang="en-US" sz="2400" b="1" kern="0" spc="100">
              <a:solidFill>
                <a:schemeClr val="lt1">
                  <a:lumMod val="100000"/>
                </a:schemeClr>
              </a:solidFill>
              <a:latin typeface="+中文标题" charset="0"/>
              <a:ea typeface="+mj-ea"/>
            </a:endParaRPr>
          </a:p>
        </p:txBody>
      </p:sp>
      <p:cxnSp>
        <p:nvCxnSpPr>
          <p:cNvPr id="3145737" name="直接连接符 7"/>
          <p:cNvCxnSpPr/>
          <p:nvPr>
            <p:custDataLst>
              <p:tags r:id="rId9"/>
            </p:custDataLst>
          </p:nvPr>
        </p:nvCxnSpPr>
        <p:spPr>
          <a:xfrm>
            <a:off x="3200400" y="3285490"/>
            <a:ext cx="8575675" cy="0"/>
          </a:xfrm>
          <a:prstGeom prst="line">
            <a:avLst/>
          </a:prstGeom>
          <a:ln>
            <a:gradFill flip="none" rotWithShape="1">
              <a:gsLst>
                <a:gs pos="0">
                  <a:schemeClr val="accent1">
                    <a:alpha val="50000"/>
                  </a:schemeClr>
                </a:gs>
                <a:gs pos="100000">
                  <a:schemeClr val="accent1">
                    <a:alpha val="0"/>
                  </a:schemeClr>
                </a:gs>
              </a:gsLst>
              <a:lin ang="108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88" name="序号"/>
          <p:cNvSpPr txBox="1"/>
          <p:nvPr>
            <p:custDataLst>
              <p:tags r:id="rId10"/>
            </p:custDataLst>
          </p:nvPr>
        </p:nvSpPr>
        <p:spPr>
          <a:xfrm>
            <a:off x="4456430" y="3552190"/>
            <a:ext cx="1115060" cy="6115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 b="1" i="1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rgbClr val="34FEC3"/>
                    </a:gs>
                  </a:gsLst>
                  <a:lin ang="16200000" scaled="0"/>
                </a:gradFill>
                <a:latin typeface="+mj-ea"/>
                <a:ea typeface="+mj-ea"/>
              </a:rPr>
              <a:t>05.</a:t>
            </a:r>
            <a:endParaRPr lang="en-US" sz="3600" b="1" i="1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rgbClr val="34FEC3"/>
                  </a:gs>
                </a:gsLst>
                <a:lin ang="16200000" scaled="0"/>
              </a:gradFill>
              <a:latin typeface="+mj-ea"/>
              <a:ea typeface="+mj-ea"/>
            </a:endParaRPr>
          </a:p>
        </p:txBody>
      </p:sp>
      <p:sp>
        <p:nvSpPr>
          <p:cNvPr id="1048790" name="项标题"/>
          <p:cNvSpPr txBox="1"/>
          <p:nvPr>
            <p:custDataLst>
              <p:tags r:id="rId11"/>
            </p:custDataLst>
          </p:nvPr>
        </p:nvSpPr>
        <p:spPr>
          <a:xfrm>
            <a:off x="5917565" y="3643630"/>
            <a:ext cx="2281555" cy="8997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kern="0" spc="100">
                <a:solidFill>
                  <a:schemeClr val="lt1">
                    <a:lumMod val="100000"/>
                  </a:schemeClr>
                </a:solidFill>
                <a:latin typeface="+中文标题" charset="0"/>
                <a:ea typeface="+mj-ea"/>
              </a:rPr>
              <a:t>费用结算</a:t>
            </a:r>
            <a:endParaRPr lang="zh-CN" altLang="en-US" sz="2400" b="1" kern="0" spc="100">
              <a:solidFill>
                <a:schemeClr val="lt1">
                  <a:lumMod val="100000"/>
                </a:schemeClr>
              </a:solidFill>
              <a:latin typeface="+中文标题" charset="0"/>
              <a:ea typeface="+mj-ea"/>
            </a:endParaRPr>
          </a:p>
        </p:txBody>
      </p:sp>
      <p:sp>
        <p:nvSpPr>
          <p:cNvPr id="1048792" name="序号"/>
          <p:cNvSpPr txBox="1"/>
          <p:nvPr>
            <p:custDataLst>
              <p:tags r:id="rId12"/>
            </p:custDataLst>
          </p:nvPr>
        </p:nvSpPr>
        <p:spPr>
          <a:xfrm>
            <a:off x="8014970" y="3552190"/>
            <a:ext cx="1115060" cy="6115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 b="1" i="1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rgbClr val="34FEC3"/>
                    </a:gs>
                  </a:gsLst>
                  <a:lin ang="16200000" scaled="0"/>
                </a:gradFill>
                <a:latin typeface="+mj-ea"/>
                <a:ea typeface="+mj-ea"/>
              </a:rPr>
              <a:t>06.</a:t>
            </a:r>
            <a:endParaRPr lang="en-US" sz="3600" b="1" i="1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rgbClr val="34FEC3"/>
                  </a:gs>
                </a:gsLst>
                <a:lin ang="16200000" scaled="0"/>
              </a:gradFill>
              <a:latin typeface="+mj-ea"/>
              <a:ea typeface="+mj-ea"/>
            </a:endParaRPr>
          </a:p>
        </p:txBody>
      </p:sp>
      <p:sp>
        <p:nvSpPr>
          <p:cNvPr id="1048794" name="项标题"/>
          <p:cNvSpPr txBox="1"/>
          <p:nvPr>
            <p:custDataLst>
              <p:tags r:id="rId13"/>
            </p:custDataLst>
          </p:nvPr>
        </p:nvSpPr>
        <p:spPr>
          <a:xfrm>
            <a:off x="9476105" y="3643630"/>
            <a:ext cx="2281555" cy="8997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kern="0" spc="100">
                <a:solidFill>
                  <a:schemeClr val="lt1">
                    <a:lumMod val="100000"/>
                  </a:schemeClr>
                </a:solidFill>
                <a:latin typeface="+中文标题" charset="0"/>
                <a:ea typeface="+mj-ea"/>
              </a:rPr>
              <a:t>竣工资料整理</a:t>
            </a:r>
            <a:endParaRPr lang="zh-CN" altLang="en-US" sz="2400" b="1" kern="0" spc="100">
              <a:solidFill>
                <a:schemeClr val="lt1">
                  <a:lumMod val="100000"/>
                </a:schemeClr>
              </a:solidFill>
              <a:latin typeface="+中文标题" charset="0"/>
              <a:ea typeface="+mj-ea"/>
            </a:endParaRPr>
          </a:p>
        </p:txBody>
      </p:sp>
      <p:cxnSp>
        <p:nvCxnSpPr>
          <p:cNvPr id="3145739" name="直接连接符 14"/>
          <p:cNvCxnSpPr/>
          <p:nvPr>
            <p:custDataLst>
              <p:tags r:id="rId14"/>
            </p:custDataLst>
          </p:nvPr>
        </p:nvCxnSpPr>
        <p:spPr>
          <a:xfrm>
            <a:off x="5560060" y="4542155"/>
            <a:ext cx="6216015" cy="0"/>
          </a:xfrm>
          <a:prstGeom prst="line">
            <a:avLst/>
          </a:prstGeom>
          <a:ln>
            <a:gradFill flip="none" rotWithShape="1">
              <a:gsLst>
                <a:gs pos="0">
                  <a:schemeClr val="accent1">
                    <a:alpha val="50000"/>
                  </a:schemeClr>
                </a:gs>
                <a:gs pos="100000">
                  <a:schemeClr val="accent1">
                    <a:alpha val="0"/>
                  </a:schemeClr>
                </a:gs>
              </a:gsLst>
              <a:lin ang="108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96" name="序号"/>
          <p:cNvSpPr txBox="1"/>
          <p:nvPr>
            <p:custDataLst>
              <p:tags r:id="rId15"/>
            </p:custDataLst>
          </p:nvPr>
        </p:nvSpPr>
        <p:spPr>
          <a:xfrm>
            <a:off x="4456430" y="984250"/>
            <a:ext cx="1115060" cy="6115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 b="1" i="1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rgbClr val="34FEC3"/>
                    </a:gs>
                  </a:gsLst>
                  <a:lin ang="16200000" scaled="0"/>
                </a:gradFill>
                <a:latin typeface="+mj-ea"/>
                <a:ea typeface="+mj-ea"/>
              </a:rPr>
              <a:t>01.</a:t>
            </a:r>
            <a:endParaRPr lang="en-US" sz="3600" b="1" i="1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rgbClr val="34FEC3"/>
                  </a:gs>
                </a:gsLst>
                <a:lin ang="16200000" scaled="0"/>
              </a:gradFill>
              <a:latin typeface="+mj-ea"/>
              <a:ea typeface="+mj-ea"/>
            </a:endParaRPr>
          </a:p>
        </p:txBody>
      </p:sp>
      <p:sp>
        <p:nvSpPr>
          <p:cNvPr id="1048798" name="项标题"/>
          <p:cNvSpPr txBox="1"/>
          <p:nvPr>
            <p:custDataLst>
              <p:tags r:id="rId16"/>
            </p:custDataLst>
          </p:nvPr>
        </p:nvSpPr>
        <p:spPr>
          <a:xfrm>
            <a:off x="5917565" y="1075690"/>
            <a:ext cx="2281555" cy="8997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kern="0" spc="100">
                <a:solidFill>
                  <a:schemeClr val="lt1">
                    <a:lumMod val="100000"/>
                  </a:schemeClr>
                </a:solidFill>
                <a:latin typeface="+中文标题" charset="0"/>
                <a:ea typeface="+mj-ea"/>
              </a:rPr>
              <a:t>单击添加标题</a:t>
            </a:r>
            <a:endParaRPr lang="zh-CN" altLang="en-US" sz="2400" b="1" kern="0" spc="100">
              <a:solidFill>
                <a:schemeClr val="lt1">
                  <a:lumMod val="100000"/>
                </a:schemeClr>
              </a:solidFill>
              <a:latin typeface="+中文标题" charset="0"/>
              <a:ea typeface="+mj-ea"/>
            </a:endParaRPr>
          </a:p>
        </p:txBody>
      </p:sp>
      <p:sp>
        <p:nvSpPr>
          <p:cNvPr id="1048800" name="序号"/>
          <p:cNvSpPr txBox="1"/>
          <p:nvPr>
            <p:custDataLst>
              <p:tags r:id="rId17"/>
            </p:custDataLst>
          </p:nvPr>
        </p:nvSpPr>
        <p:spPr>
          <a:xfrm>
            <a:off x="8014970" y="984250"/>
            <a:ext cx="1115060" cy="6115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 b="1" i="1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rgbClr val="34FEC3"/>
                    </a:gs>
                  </a:gsLst>
                  <a:lin ang="16200000" scaled="0"/>
                </a:gradFill>
                <a:latin typeface="+mj-ea"/>
                <a:ea typeface="+mj-ea"/>
              </a:rPr>
              <a:t>02.</a:t>
            </a:r>
            <a:endParaRPr lang="en-US" sz="3600" b="1" i="1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rgbClr val="34FEC3"/>
                  </a:gs>
                </a:gsLst>
                <a:lin ang="16200000" scaled="0"/>
              </a:gradFill>
              <a:latin typeface="+mj-ea"/>
              <a:ea typeface="+mj-ea"/>
            </a:endParaRPr>
          </a:p>
        </p:txBody>
      </p:sp>
      <p:sp>
        <p:nvSpPr>
          <p:cNvPr id="1048802" name="项标题"/>
          <p:cNvSpPr txBox="1"/>
          <p:nvPr>
            <p:custDataLst>
              <p:tags r:id="rId18"/>
            </p:custDataLst>
          </p:nvPr>
        </p:nvSpPr>
        <p:spPr>
          <a:xfrm>
            <a:off x="9476105" y="1075690"/>
            <a:ext cx="2281555" cy="8997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kern="0" spc="100">
                <a:solidFill>
                  <a:schemeClr val="lt1">
                    <a:lumMod val="100000"/>
                  </a:schemeClr>
                </a:solidFill>
                <a:latin typeface="+中文标题" charset="0"/>
                <a:ea typeface="+mj-ea"/>
              </a:rPr>
              <a:t>维修项目概述</a:t>
            </a:r>
            <a:endParaRPr lang="zh-CN" altLang="en-US" sz="2400" b="1" kern="0" spc="100">
              <a:solidFill>
                <a:schemeClr val="lt1">
                  <a:lumMod val="100000"/>
                </a:schemeClr>
              </a:solidFill>
              <a:latin typeface="+中文标题" charset="0"/>
              <a:ea typeface="+mj-ea"/>
            </a:endParaRPr>
          </a:p>
        </p:txBody>
      </p:sp>
      <p:cxnSp>
        <p:nvCxnSpPr>
          <p:cNvPr id="3145741" name="直接连接符 20"/>
          <p:cNvCxnSpPr/>
          <p:nvPr>
            <p:custDataLst>
              <p:tags r:id="rId19"/>
            </p:custDataLst>
          </p:nvPr>
        </p:nvCxnSpPr>
        <p:spPr>
          <a:xfrm>
            <a:off x="3200400" y="2001520"/>
            <a:ext cx="8575675" cy="0"/>
          </a:xfrm>
          <a:prstGeom prst="line">
            <a:avLst/>
          </a:prstGeom>
          <a:ln>
            <a:gradFill flip="none" rotWithShape="1">
              <a:gsLst>
                <a:gs pos="0">
                  <a:schemeClr val="accent1">
                    <a:alpha val="50000"/>
                  </a:schemeClr>
                </a:gs>
                <a:gs pos="100000">
                  <a:schemeClr val="accent1">
                    <a:alpha val="0"/>
                  </a:schemeClr>
                </a:gs>
              </a:gsLst>
              <a:lin ang="108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custDataLst>
      <p:tags r:id="rId20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3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990691" y="2308321"/>
            <a:ext cx="7841673" cy="1152000"/>
          </a:xfrm>
        </p:spPr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  <p:sp>
        <p:nvSpPr>
          <p:cNvPr id="104883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971405" y="442221"/>
            <a:ext cx="7841673" cy="2174364"/>
          </a:xfrm>
        </p:spPr>
        <p:txBody>
          <a:bodyPr>
            <a:normAutofit/>
          </a:bodyPr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86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990691" y="2308321"/>
            <a:ext cx="7841673" cy="1152000"/>
          </a:xfrm>
        </p:spPr>
        <p:txBody>
          <a:bodyPr/>
          <a:lstStyle/>
          <a:p>
            <a:r>
              <a:rPr lang="zh-CN" altLang="en-US"/>
              <a:t>维修项目概述</a:t>
            </a:r>
            <a:endParaRPr lang="zh-CN" altLang="en-US"/>
          </a:p>
        </p:txBody>
      </p:sp>
      <p:sp>
        <p:nvSpPr>
          <p:cNvPr id="1048870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971405" y="442221"/>
            <a:ext cx="7841673" cy="2174364"/>
          </a:xfrm>
        </p:spPr>
        <p:txBody>
          <a:bodyPr>
            <a:normAutofit/>
          </a:bodyPr>
          <a:lstStyle/>
          <a:p>
            <a:r>
              <a:rPr lang="en-US" altLang="zh-CN"/>
              <a:t>02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0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项目背景</a:t>
            </a:r>
            <a:endParaRPr lang="zh-CN" altLang="en-US"/>
          </a:p>
        </p:txBody>
      </p:sp>
      <p:sp>
        <p:nvSpPr>
          <p:cNvPr id="1048906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06240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8908" name="矩形 65"/>
          <p:cNvSpPr/>
          <p:nvPr>
            <p:custDataLst>
              <p:tags r:id="rId3"/>
            </p:custDataLst>
          </p:nvPr>
        </p:nvSpPr>
        <p:spPr>
          <a:xfrm>
            <a:off x="1191930" y="1728521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10" name="文本框 66"/>
          <p:cNvSpPr txBox="1"/>
          <p:nvPr>
            <p:custDataLst>
              <p:tags r:id="rId4"/>
            </p:custDataLst>
          </p:nvPr>
        </p:nvSpPr>
        <p:spPr>
          <a:xfrm>
            <a:off x="1574032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维修项目名称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8912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13101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14" name="矩形 69"/>
          <p:cNvSpPr/>
          <p:nvPr>
            <p:custDataLst>
              <p:tags r:id="rId6"/>
            </p:custDataLst>
          </p:nvPr>
        </p:nvSpPr>
        <p:spPr>
          <a:xfrm>
            <a:off x="6398150" y="1728521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16" name="文本框 70"/>
          <p:cNvSpPr txBox="1"/>
          <p:nvPr>
            <p:custDataLst>
              <p:tags r:id="rId7"/>
            </p:custDataLst>
          </p:nvPr>
        </p:nvSpPr>
        <p:spPr>
          <a:xfrm>
            <a:off x="6780894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维修项目地点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8918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062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8920" name="文本框 74"/>
          <p:cNvSpPr txBox="1"/>
          <p:nvPr>
            <p:custDataLst>
              <p:tags r:id="rId9"/>
            </p:custDataLst>
          </p:nvPr>
        </p:nvSpPr>
        <p:spPr>
          <a:xfrm>
            <a:off x="1574032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维修项目时间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8922" name="矩形 73"/>
          <p:cNvSpPr/>
          <p:nvPr>
            <p:custDataLst>
              <p:tags r:id="rId10"/>
            </p:custDataLst>
          </p:nvPr>
        </p:nvSpPr>
        <p:spPr>
          <a:xfrm>
            <a:off x="1191930" y="4285072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24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715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26" name="矩形 84"/>
          <p:cNvSpPr/>
          <p:nvPr>
            <p:custDataLst>
              <p:tags r:id="rId12"/>
            </p:custDataLst>
          </p:nvPr>
        </p:nvSpPr>
        <p:spPr>
          <a:xfrm>
            <a:off x="6457231" y="4285072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28" name="文本框 85"/>
          <p:cNvSpPr txBox="1"/>
          <p:nvPr>
            <p:custDataLst>
              <p:tags r:id="rId13"/>
            </p:custDataLst>
          </p:nvPr>
        </p:nvSpPr>
        <p:spPr>
          <a:xfrm>
            <a:off x="6839333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维修项目负责人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896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维修内容</a:t>
            </a:r>
            <a:endParaRPr lang="zh-CN" altLang="en-US"/>
          </a:p>
        </p:txBody>
      </p:sp>
      <p:sp>
        <p:nvSpPr>
          <p:cNvPr id="1048964" name="矩形 3"/>
          <p:cNvSpPr/>
          <p:nvPr>
            <p:custDataLst>
              <p:tags r:id="rId2"/>
            </p:custDataLst>
          </p:nvPr>
        </p:nvSpPr>
        <p:spPr>
          <a:xfrm>
            <a:off x="1564041" y="1364400"/>
            <a:ext cx="9598208" cy="105529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66" name="矩形 13"/>
          <p:cNvSpPr/>
          <p:nvPr>
            <p:custDataLst>
              <p:tags r:id="rId3"/>
            </p:custDataLst>
          </p:nvPr>
        </p:nvSpPr>
        <p:spPr>
          <a:xfrm>
            <a:off x="1029812" y="1364400"/>
            <a:ext cx="260300" cy="105529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68" name="文本框 4"/>
          <p:cNvSpPr txBox="1"/>
          <p:nvPr>
            <p:custDataLst>
              <p:tags r:id="rId4"/>
            </p:custDataLst>
          </p:nvPr>
        </p:nvSpPr>
        <p:spPr>
          <a:xfrm>
            <a:off x="1838861" y="1455579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设备检查与维修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70" name="矩形 39"/>
          <p:cNvSpPr/>
          <p:nvPr>
            <p:custDataLst>
              <p:tags r:id="rId5"/>
            </p:custDataLst>
          </p:nvPr>
        </p:nvSpPr>
        <p:spPr>
          <a:xfrm>
            <a:off x="1564041" y="2617142"/>
            <a:ext cx="9598208" cy="105529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72" name="矩形 5"/>
          <p:cNvSpPr/>
          <p:nvPr>
            <p:custDataLst>
              <p:tags r:id="rId6"/>
            </p:custDataLst>
          </p:nvPr>
        </p:nvSpPr>
        <p:spPr>
          <a:xfrm>
            <a:off x="1029812" y="2617142"/>
            <a:ext cx="260300" cy="105529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74" name="文本框 41"/>
          <p:cNvSpPr txBox="1"/>
          <p:nvPr>
            <p:custDataLst>
              <p:tags r:id="rId7"/>
            </p:custDataLst>
          </p:nvPr>
        </p:nvSpPr>
        <p:spPr>
          <a:xfrm>
            <a:off x="1838861" y="2708320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系统调试与优化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76" name="矩形 12"/>
          <p:cNvSpPr/>
          <p:nvPr>
            <p:custDataLst>
              <p:tags r:id="rId8"/>
            </p:custDataLst>
          </p:nvPr>
        </p:nvSpPr>
        <p:spPr>
          <a:xfrm>
            <a:off x="1564041" y="3869884"/>
            <a:ext cx="9598208" cy="105529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78" name="矩形 17"/>
          <p:cNvSpPr/>
          <p:nvPr>
            <p:custDataLst>
              <p:tags r:id="rId9"/>
            </p:custDataLst>
          </p:nvPr>
        </p:nvSpPr>
        <p:spPr>
          <a:xfrm>
            <a:off x="1029812" y="3869884"/>
            <a:ext cx="260300" cy="105529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80" name="文本框 19"/>
          <p:cNvSpPr txBox="1"/>
          <p:nvPr>
            <p:custDataLst>
              <p:tags r:id="rId10"/>
            </p:custDataLst>
          </p:nvPr>
        </p:nvSpPr>
        <p:spPr>
          <a:xfrm>
            <a:off x="1838861" y="39610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故障排查与处理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82" name="矩形 49"/>
          <p:cNvSpPr/>
          <p:nvPr>
            <p:custDataLst>
              <p:tags r:id="rId11"/>
            </p:custDataLst>
          </p:nvPr>
        </p:nvSpPr>
        <p:spPr>
          <a:xfrm>
            <a:off x="1564041" y="5121984"/>
            <a:ext cx="9598208" cy="105529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84" name="矩形 26"/>
          <p:cNvSpPr/>
          <p:nvPr>
            <p:custDataLst>
              <p:tags r:id="rId12"/>
            </p:custDataLst>
          </p:nvPr>
        </p:nvSpPr>
        <p:spPr>
          <a:xfrm>
            <a:off x="1029812" y="5121984"/>
            <a:ext cx="260300" cy="105529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86" name="文本框 27"/>
          <p:cNvSpPr txBox="1"/>
          <p:nvPr>
            <p:custDataLst>
              <p:tags r:id="rId13"/>
            </p:custDataLst>
          </p:nvPr>
        </p:nvSpPr>
        <p:spPr>
          <a:xfrm>
            <a:off x="1838861" y="52131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备件更换与更新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2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维修目标</a:t>
            </a:r>
            <a:endParaRPr lang="zh-CN" altLang="en-US"/>
          </a:p>
        </p:txBody>
      </p:sp>
      <p:sp>
        <p:nvSpPr>
          <p:cNvPr id="1049022" name="矩形 5"/>
          <p:cNvSpPr/>
          <p:nvPr>
            <p:custDataLst>
              <p:tags r:id="rId2"/>
            </p:custDataLst>
          </p:nvPr>
        </p:nvSpPr>
        <p:spPr>
          <a:xfrm>
            <a:off x="838200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24" name="矩形 10"/>
          <p:cNvSpPr/>
          <p:nvPr>
            <p:custDataLst>
              <p:tags r:id="rId3"/>
            </p:custDataLst>
          </p:nvPr>
        </p:nvSpPr>
        <p:spPr>
          <a:xfrm>
            <a:off x="117814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26" name="TextBox 2"/>
          <p:cNvSpPr txBox="1"/>
          <p:nvPr>
            <p:custDataLst>
              <p:tags r:id="rId4"/>
            </p:custDataLst>
          </p:nvPr>
        </p:nvSpPr>
        <p:spPr>
          <a:xfrm>
            <a:off x="986772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确保设备正常运行，满足生产需求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028" name="矩形 6"/>
          <p:cNvSpPr/>
          <p:nvPr>
            <p:custDataLst>
              <p:tags r:id="rId5"/>
            </p:custDataLst>
          </p:nvPr>
        </p:nvSpPr>
        <p:spPr>
          <a:xfrm>
            <a:off x="3521057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30" name="矩形 11"/>
          <p:cNvSpPr/>
          <p:nvPr>
            <p:custDataLst>
              <p:tags r:id="rId6"/>
            </p:custDataLst>
          </p:nvPr>
        </p:nvSpPr>
        <p:spPr>
          <a:xfrm>
            <a:off x="3879342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32" name="TextBox 2"/>
          <p:cNvSpPr txBox="1"/>
          <p:nvPr>
            <p:custDataLst>
              <p:tags r:id="rId7"/>
            </p:custDataLst>
          </p:nvPr>
        </p:nvSpPr>
        <p:spPr>
          <a:xfrm>
            <a:off x="3669017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修复设备故障，提高设备性能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034" name="矩形 33"/>
          <p:cNvSpPr/>
          <p:nvPr>
            <p:custDataLst>
              <p:tags r:id="rId8"/>
            </p:custDataLst>
          </p:nvPr>
        </p:nvSpPr>
        <p:spPr>
          <a:xfrm>
            <a:off x="6199634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36" name="矩形 37"/>
          <p:cNvSpPr/>
          <p:nvPr>
            <p:custDataLst>
              <p:tags r:id="rId9"/>
            </p:custDataLst>
          </p:nvPr>
        </p:nvSpPr>
        <p:spPr>
          <a:xfrm>
            <a:off x="6539576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38" name="TextBox 2"/>
          <p:cNvSpPr txBox="1"/>
          <p:nvPr>
            <p:custDataLst>
              <p:tags r:id="rId10"/>
            </p:custDataLst>
          </p:nvPr>
        </p:nvSpPr>
        <p:spPr>
          <a:xfrm>
            <a:off x="6348206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优化设备运行效率，降低能耗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040" name="矩形 34"/>
          <p:cNvSpPr/>
          <p:nvPr>
            <p:custDataLst>
              <p:tags r:id="rId11"/>
            </p:custDataLst>
          </p:nvPr>
        </p:nvSpPr>
        <p:spPr>
          <a:xfrm>
            <a:off x="8872708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42" name="矩形 38"/>
          <p:cNvSpPr/>
          <p:nvPr>
            <p:custDataLst>
              <p:tags r:id="rId12"/>
            </p:custDataLst>
          </p:nvPr>
        </p:nvSpPr>
        <p:spPr>
          <a:xfrm>
            <a:off x="923099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44" name="TextBox 2"/>
          <p:cNvSpPr txBox="1"/>
          <p:nvPr>
            <p:custDataLst>
              <p:tags r:id="rId13"/>
            </p:custDataLst>
          </p:nvPr>
        </p:nvSpPr>
        <p:spPr>
          <a:xfrm>
            <a:off x="9021280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保障设备安全，预防潜在风险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07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维修范围</a:t>
            </a:r>
            <a:endParaRPr lang="zh-CN" altLang="en-US"/>
          </a:p>
        </p:txBody>
      </p:sp>
      <p:sp>
        <p:nvSpPr>
          <p:cNvPr id="1049080" name="圆角矩形 3"/>
          <p:cNvSpPr/>
          <p:nvPr>
            <p:custDataLst>
              <p:tags r:id="rId2"/>
            </p:custDataLst>
          </p:nvPr>
        </p:nvSpPr>
        <p:spPr>
          <a:xfrm rot="16200000">
            <a:off x="5632130" y="-3304692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82" name="圆角矩形 4"/>
          <p:cNvSpPr/>
          <p:nvPr>
            <p:custDataLst>
              <p:tags r:id="rId3"/>
            </p:custDataLst>
          </p:nvPr>
        </p:nvSpPr>
        <p:spPr>
          <a:xfrm rot="16200000">
            <a:off x="445225" y="1882213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084" name="圆角矩形 5"/>
          <p:cNvSpPr/>
          <p:nvPr>
            <p:custDataLst>
              <p:tags r:id="rId4"/>
            </p:custDataLst>
          </p:nvPr>
        </p:nvSpPr>
        <p:spPr>
          <a:xfrm rot="16200000">
            <a:off x="5633353" y="-2084208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86" name="圆角矩形 6"/>
          <p:cNvSpPr/>
          <p:nvPr>
            <p:custDataLst>
              <p:tags r:id="rId5"/>
            </p:custDataLst>
          </p:nvPr>
        </p:nvSpPr>
        <p:spPr>
          <a:xfrm rot="16200000">
            <a:off x="446447" y="3103309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88" name="圆角矩形 9"/>
          <p:cNvSpPr/>
          <p:nvPr>
            <p:custDataLst>
              <p:tags r:id="rId6"/>
            </p:custDataLst>
          </p:nvPr>
        </p:nvSpPr>
        <p:spPr>
          <a:xfrm rot="16200000">
            <a:off x="5632130" y="-886948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90" name="圆角矩形 10"/>
          <p:cNvSpPr/>
          <p:nvPr>
            <p:custDataLst>
              <p:tags r:id="rId7"/>
            </p:custDataLst>
          </p:nvPr>
        </p:nvSpPr>
        <p:spPr>
          <a:xfrm rot="16200000">
            <a:off x="445225" y="4299958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092" name="圆角矩形 11"/>
          <p:cNvSpPr/>
          <p:nvPr>
            <p:custDataLst>
              <p:tags r:id="rId8"/>
            </p:custDataLst>
          </p:nvPr>
        </p:nvSpPr>
        <p:spPr>
          <a:xfrm rot="16200000">
            <a:off x="5633353" y="332926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94" name="圆角矩形 12"/>
          <p:cNvSpPr/>
          <p:nvPr>
            <p:custDataLst>
              <p:tags r:id="rId9"/>
            </p:custDataLst>
          </p:nvPr>
        </p:nvSpPr>
        <p:spPr>
          <a:xfrm rot="16200000">
            <a:off x="446447" y="5520442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96" name="文本框 7"/>
          <p:cNvSpPr txBox="1"/>
          <p:nvPr>
            <p:custDataLst>
              <p:tags r:id="rId10"/>
            </p:custDataLst>
          </p:nvPr>
        </p:nvSpPr>
        <p:spPr>
          <a:xfrm>
            <a:off x="1280068" y="3906372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维修设备和工具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098" name="文本框 8"/>
          <p:cNvSpPr txBox="1"/>
          <p:nvPr>
            <p:custDataLst>
              <p:tags r:id="rId11"/>
            </p:custDataLst>
          </p:nvPr>
        </p:nvSpPr>
        <p:spPr>
          <a:xfrm>
            <a:off x="1280068" y="5127467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维修工作量和难度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100" name="文本框 13"/>
          <p:cNvSpPr txBox="1"/>
          <p:nvPr>
            <p:custDataLst>
              <p:tags r:id="rId12"/>
            </p:custDataLst>
          </p:nvPr>
        </p:nvSpPr>
        <p:spPr>
          <a:xfrm>
            <a:off x="1280068" y="1488627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维修项目名称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102" name="文本框 14"/>
          <p:cNvSpPr txBox="1"/>
          <p:nvPr>
            <p:custDataLst>
              <p:tags r:id="rId13"/>
            </p:custDataLst>
          </p:nvPr>
        </p:nvSpPr>
        <p:spPr>
          <a:xfrm>
            <a:off x="1280068" y="2710945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维修地点和位置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3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990691" y="2308321"/>
            <a:ext cx="7841673" cy="1152000"/>
          </a:xfrm>
        </p:spPr>
        <p:txBody>
          <a:bodyPr/>
          <a:lstStyle/>
          <a:p>
            <a:r>
              <a:rPr lang="zh-CN" altLang="en-US"/>
              <a:t>维修过程</a:t>
            </a:r>
            <a:endParaRPr lang="zh-CN" altLang="en-US"/>
          </a:p>
        </p:txBody>
      </p:sp>
      <p:sp>
        <p:nvSpPr>
          <p:cNvPr id="1049138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971405" y="442221"/>
            <a:ext cx="7841673" cy="2174364"/>
          </a:xfrm>
        </p:spPr>
        <p:txBody>
          <a:bodyPr>
            <a:normAutofit/>
          </a:bodyPr>
          <a:lstStyle/>
          <a:p>
            <a:r>
              <a:rPr lang="en-US" altLang="zh-CN"/>
              <a:t>03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17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施工进度</a:t>
            </a:r>
            <a:endParaRPr lang="zh-CN" altLang="en-US"/>
          </a:p>
        </p:txBody>
      </p:sp>
      <p:sp>
        <p:nvSpPr>
          <p:cNvPr id="1049174" name="矩形 3"/>
          <p:cNvSpPr/>
          <p:nvPr>
            <p:custDataLst>
              <p:tags r:id="rId2"/>
            </p:custDataLst>
          </p:nvPr>
        </p:nvSpPr>
        <p:spPr>
          <a:xfrm>
            <a:off x="1564041" y="1364400"/>
            <a:ext cx="9598208" cy="105529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76" name="矩形 13"/>
          <p:cNvSpPr/>
          <p:nvPr>
            <p:custDataLst>
              <p:tags r:id="rId3"/>
            </p:custDataLst>
          </p:nvPr>
        </p:nvSpPr>
        <p:spPr>
          <a:xfrm>
            <a:off x="1029812" y="1364400"/>
            <a:ext cx="260300" cy="105529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78" name="文本框 4"/>
          <p:cNvSpPr txBox="1"/>
          <p:nvPr>
            <p:custDataLst>
              <p:tags r:id="rId4"/>
            </p:custDataLst>
          </p:nvPr>
        </p:nvSpPr>
        <p:spPr>
          <a:xfrm>
            <a:off x="1838861" y="1455579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维修计划制定：根据竣工维修需求，制定详细的维修计划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80" name="矩形 39"/>
          <p:cNvSpPr/>
          <p:nvPr>
            <p:custDataLst>
              <p:tags r:id="rId5"/>
            </p:custDataLst>
          </p:nvPr>
        </p:nvSpPr>
        <p:spPr>
          <a:xfrm>
            <a:off x="1564041" y="2617142"/>
            <a:ext cx="9598208" cy="105529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82" name="矩形 5"/>
          <p:cNvSpPr/>
          <p:nvPr>
            <p:custDataLst>
              <p:tags r:id="rId6"/>
            </p:custDataLst>
          </p:nvPr>
        </p:nvSpPr>
        <p:spPr>
          <a:xfrm>
            <a:off x="1029812" y="2617142"/>
            <a:ext cx="260300" cy="105529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84" name="文本框 41"/>
          <p:cNvSpPr txBox="1"/>
          <p:nvPr>
            <p:custDataLst>
              <p:tags r:id="rId7"/>
            </p:custDataLst>
          </p:nvPr>
        </p:nvSpPr>
        <p:spPr>
          <a:xfrm>
            <a:off x="1838861" y="2708320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施工准备：采购材料、设备，安排施工人员，进行技术交底等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86" name="矩形 12"/>
          <p:cNvSpPr/>
          <p:nvPr>
            <p:custDataLst>
              <p:tags r:id="rId8"/>
            </p:custDataLst>
          </p:nvPr>
        </p:nvSpPr>
        <p:spPr>
          <a:xfrm>
            <a:off x="1564041" y="3869884"/>
            <a:ext cx="9598208" cy="105529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88" name="矩形 17"/>
          <p:cNvSpPr/>
          <p:nvPr>
            <p:custDataLst>
              <p:tags r:id="rId9"/>
            </p:custDataLst>
          </p:nvPr>
        </p:nvSpPr>
        <p:spPr>
          <a:xfrm>
            <a:off x="1029812" y="3869884"/>
            <a:ext cx="260300" cy="105529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90" name="文本框 19"/>
          <p:cNvSpPr txBox="1"/>
          <p:nvPr>
            <p:custDataLst>
              <p:tags r:id="rId10"/>
            </p:custDataLst>
          </p:nvPr>
        </p:nvSpPr>
        <p:spPr>
          <a:xfrm>
            <a:off x="1838861" y="39610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施工过程：按照维修计划逐步进行施工，确保工程质量和进度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92" name="矩形 49"/>
          <p:cNvSpPr/>
          <p:nvPr>
            <p:custDataLst>
              <p:tags r:id="rId11"/>
            </p:custDataLst>
          </p:nvPr>
        </p:nvSpPr>
        <p:spPr>
          <a:xfrm>
            <a:off x="1564041" y="5121984"/>
            <a:ext cx="9598208" cy="105529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94" name="矩形 26"/>
          <p:cNvSpPr/>
          <p:nvPr>
            <p:custDataLst>
              <p:tags r:id="rId12"/>
            </p:custDataLst>
          </p:nvPr>
        </p:nvSpPr>
        <p:spPr>
          <a:xfrm>
            <a:off x="1029812" y="5121984"/>
            <a:ext cx="260300" cy="105529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96" name="文本框 27"/>
          <p:cNvSpPr txBox="1"/>
          <p:nvPr>
            <p:custDataLst>
              <p:tags r:id="rId13"/>
            </p:custDataLst>
          </p:nvPr>
        </p:nvSpPr>
        <p:spPr>
          <a:xfrm>
            <a:off x="1838861" y="52131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验收与交付：完成施工后进行验收，确保质量达标，并交付给业主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23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维修技术方案</a:t>
            </a:r>
            <a:endParaRPr lang="zh-CN" altLang="en-US"/>
          </a:p>
        </p:txBody>
      </p:sp>
      <p:sp>
        <p:nvSpPr>
          <p:cNvPr id="1049232" name="对角圆角矩形 15"/>
          <p:cNvSpPr/>
          <p:nvPr>
            <p:custDataLst>
              <p:tags r:id="rId2"/>
            </p:custDataLst>
          </p:nvPr>
        </p:nvSpPr>
        <p:spPr>
          <a:xfrm>
            <a:off x="1450460" y="4098491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34" name="对角圆角矩形 16"/>
          <p:cNvSpPr/>
          <p:nvPr>
            <p:custDataLst>
              <p:tags r:id="rId3"/>
            </p:custDataLst>
          </p:nvPr>
        </p:nvSpPr>
        <p:spPr>
          <a:xfrm>
            <a:off x="1450460" y="395627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36" name="直角三角形 17"/>
          <p:cNvSpPr/>
          <p:nvPr>
            <p:custDataLst>
              <p:tags r:id="rId4"/>
            </p:custDataLst>
          </p:nvPr>
        </p:nvSpPr>
        <p:spPr>
          <a:xfrm>
            <a:off x="2016066" y="3956926"/>
            <a:ext cx="85199" cy="141997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38" name="文本框 27"/>
          <p:cNvSpPr txBox="1"/>
          <p:nvPr>
            <p:custDataLst>
              <p:tags r:id="rId5"/>
            </p:custDataLst>
          </p:nvPr>
        </p:nvSpPr>
        <p:spPr>
          <a:xfrm>
            <a:off x="2052599" y="410958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维修实施：按照维修计划进行维修工作，确保维修质量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40" name="对角圆角矩形 52"/>
          <p:cNvSpPr/>
          <p:nvPr>
            <p:custDataLst>
              <p:tags r:id="rId6"/>
            </p:custDataLst>
          </p:nvPr>
        </p:nvSpPr>
        <p:spPr>
          <a:xfrm>
            <a:off x="1450460" y="1507269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42" name="对角圆角矩形 53"/>
          <p:cNvSpPr/>
          <p:nvPr>
            <p:custDataLst>
              <p:tags r:id="rId7"/>
            </p:custDataLst>
          </p:nvPr>
        </p:nvSpPr>
        <p:spPr>
          <a:xfrm>
            <a:off x="1450460" y="1364400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44" name="直角三角形 54"/>
          <p:cNvSpPr/>
          <p:nvPr>
            <p:custDataLst>
              <p:tags r:id="rId8"/>
            </p:custDataLst>
          </p:nvPr>
        </p:nvSpPr>
        <p:spPr>
          <a:xfrm>
            <a:off x="2016066" y="1365052"/>
            <a:ext cx="85199" cy="141997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46" name="文本框 56"/>
          <p:cNvSpPr txBox="1"/>
          <p:nvPr>
            <p:custDataLst>
              <p:tags r:id="rId9"/>
            </p:custDataLst>
          </p:nvPr>
        </p:nvSpPr>
        <p:spPr>
          <a:xfrm>
            <a:off x="2052599" y="151053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故障诊断：确定故障原因，分析故障影响范围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48" name="对角圆角矩形 5"/>
          <p:cNvSpPr/>
          <p:nvPr>
            <p:custDataLst>
              <p:tags r:id="rId10"/>
            </p:custDataLst>
          </p:nvPr>
        </p:nvSpPr>
        <p:spPr>
          <a:xfrm>
            <a:off x="1450460" y="2802880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50" name="对角圆角矩形 6"/>
          <p:cNvSpPr/>
          <p:nvPr>
            <p:custDataLst>
              <p:tags r:id="rId11"/>
            </p:custDataLst>
          </p:nvPr>
        </p:nvSpPr>
        <p:spPr>
          <a:xfrm>
            <a:off x="1450460" y="2660011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52" name="直角三角形 7"/>
          <p:cNvSpPr/>
          <p:nvPr>
            <p:custDataLst>
              <p:tags r:id="rId12"/>
            </p:custDataLst>
          </p:nvPr>
        </p:nvSpPr>
        <p:spPr>
          <a:xfrm>
            <a:off x="2016066" y="2661315"/>
            <a:ext cx="85199" cy="141997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54" name="文本框 8"/>
          <p:cNvSpPr txBox="1"/>
          <p:nvPr>
            <p:custDataLst>
              <p:tags r:id="rId13"/>
            </p:custDataLst>
          </p:nvPr>
        </p:nvSpPr>
        <p:spPr>
          <a:xfrm>
            <a:off x="2052599" y="2813970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维修计划：制定维修方案，明确维修步骤和时间安排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56" name="对角圆角矩形 9"/>
          <p:cNvSpPr/>
          <p:nvPr>
            <p:custDataLst>
              <p:tags r:id="rId14"/>
            </p:custDataLst>
          </p:nvPr>
        </p:nvSpPr>
        <p:spPr>
          <a:xfrm>
            <a:off x="1450460" y="5394754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58" name="对角圆角矩形 10"/>
          <p:cNvSpPr/>
          <p:nvPr>
            <p:custDataLst>
              <p:tags r:id="rId15"/>
            </p:custDataLst>
          </p:nvPr>
        </p:nvSpPr>
        <p:spPr>
          <a:xfrm>
            <a:off x="1450460" y="525188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60" name="直角三角形 11"/>
          <p:cNvSpPr/>
          <p:nvPr>
            <p:custDataLst>
              <p:tags r:id="rId16"/>
            </p:custDataLst>
          </p:nvPr>
        </p:nvSpPr>
        <p:spPr>
          <a:xfrm>
            <a:off x="2016066" y="5252537"/>
            <a:ext cx="85199" cy="141997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62" name="文本框 12"/>
          <p:cNvSpPr txBox="1"/>
          <p:nvPr>
            <p:custDataLst>
              <p:tags r:id="rId17"/>
            </p:custDataLst>
          </p:nvPr>
        </p:nvSpPr>
        <p:spPr>
          <a:xfrm>
            <a:off x="2052599" y="5405192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维修验收：对维修结果进行检查和测试，确保设备正常运行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29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维修质量保障措施</a:t>
            </a:r>
            <a:endParaRPr lang="zh-CN" altLang="en-US"/>
          </a:p>
        </p:txBody>
      </p:sp>
      <p:sp>
        <p:nvSpPr>
          <p:cNvPr id="1049298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06240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300" name="矩形 65"/>
          <p:cNvSpPr/>
          <p:nvPr>
            <p:custDataLst>
              <p:tags r:id="rId3"/>
            </p:custDataLst>
          </p:nvPr>
        </p:nvSpPr>
        <p:spPr>
          <a:xfrm>
            <a:off x="1191930" y="1728521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02" name="文本框 66"/>
          <p:cNvSpPr txBox="1"/>
          <p:nvPr>
            <p:custDataLst>
              <p:tags r:id="rId4"/>
            </p:custDataLst>
          </p:nvPr>
        </p:nvSpPr>
        <p:spPr>
          <a:xfrm>
            <a:off x="1574032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维修人员资质认证：确保维修人员具备专业资质和经验。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304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13101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06" name="矩形 69"/>
          <p:cNvSpPr/>
          <p:nvPr>
            <p:custDataLst>
              <p:tags r:id="rId6"/>
            </p:custDataLst>
          </p:nvPr>
        </p:nvSpPr>
        <p:spPr>
          <a:xfrm>
            <a:off x="6398150" y="1728521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08" name="文本框 70"/>
          <p:cNvSpPr txBox="1"/>
          <p:nvPr>
            <p:custDataLst>
              <p:tags r:id="rId7"/>
            </p:custDataLst>
          </p:nvPr>
        </p:nvSpPr>
        <p:spPr>
          <a:xfrm>
            <a:off x="6780894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维修流程规范：制定详细的维修流程和操作规范，确保维修过程的标准和一致性。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310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062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312" name="文本框 74"/>
          <p:cNvSpPr txBox="1"/>
          <p:nvPr>
            <p:custDataLst>
              <p:tags r:id="rId9"/>
            </p:custDataLst>
          </p:nvPr>
        </p:nvSpPr>
        <p:spPr>
          <a:xfrm>
            <a:off x="1574032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维修材料质量保证：选用优质的维修材料和配件，确保维修质量和持久性。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314" name="矩形 73"/>
          <p:cNvSpPr/>
          <p:nvPr>
            <p:custDataLst>
              <p:tags r:id="rId10"/>
            </p:custDataLst>
          </p:nvPr>
        </p:nvSpPr>
        <p:spPr>
          <a:xfrm>
            <a:off x="1191930" y="4285072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16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715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18" name="矩形 84"/>
          <p:cNvSpPr/>
          <p:nvPr>
            <p:custDataLst>
              <p:tags r:id="rId12"/>
            </p:custDataLst>
          </p:nvPr>
        </p:nvSpPr>
        <p:spPr>
          <a:xfrm>
            <a:off x="6457231" y="4285072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20" name="文本框 85"/>
          <p:cNvSpPr txBox="1"/>
          <p:nvPr>
            <p:custDataLst>
              <p:tags r:id="rId13"/>
            </p:custDataLst>
          </p:nvPr>
        </p:nvSpPr>
        <p:spPr>
          <a:xfrm>
            <a:off x="6839333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维修后的质量检测：进行严格的维修后质量检测，确保达到预期的维修效果和质量标准。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35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维修安全保障措施</a:t>
            </a:r>
            <a:endParaRPr lang="zh-CN" altLang="en-US"/>
          </a:p>
        </p:txBody>
      </p:sp>
      <p:sp>
        <p:nvSpPr>
          <p:cNvPr id="1049356" name="圆角矩形 3"/>
          <p:cNvSpPr/>
          <p:nvPr>
            <p:custDataLst>
              <p:tags r:id="rId2"/>
            </p:custDataLst>
          </p:nvPr>
        </p:nvSpPr>
        <p:spPr>
          <a:xfrm rot="16200000">
            <a:off x="5702418" y="-2489057"/>
            <a:ext cx="787164" cy="1051529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58" name="圆角矩形 4"/>
          <p:cNvSpPr/>
          <p:nvPr>
            <p:custDataLst>
              <p:tags r:id="rId3"/>
            </p:custDataLst>
          </p:nvPr>
        </p:nvSpPr>
        <p:spPr>
          <a:xfrm rot="16200000">
            <a:off x="514912" y="2699097"/>
            <a:ext cx="785868" cy="13878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60" name="圆角矩形 5"/>
          <p:cNvSpPr/>
          <p:nvPr>
            <p:custDataLst>
              <p:tags r:id="rId4"/>
            </p:custDataLst>
          </p:nvPr>
        </p:nvSpPr>
        <p:spPr>
          <a:xfrm rot="16200000">
            <a:off x="5702418" y="-3491314"/>
            <a:ext cx="787164" cy="10514533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62" name="圆角矩形 6"/>
          <p:cNvSpPr/>
          <p:nvPr>
            <p:custDataLst>
              <p:tags r:id="rId5"/>
            </p:custDataLst>
          </p:nvPr>
        </p:nvSpPr>
        <p:spPr>
          <a:xfrm rot="16200000">
            <a:off x="514912" y="1696192"/>
            <a:ext cx="785868" cy="13878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364" name="圆角矩形 11"/>
          <p:cNvSpPr/>
          <p:nvPr>
            <p:custDataLst>
              <p:tags r:id="rId6"/>
            </p:custDataLst>
          </p:nvPr>
        </p:nvSpPr>
        <p:spPr>
          <a:xfrm rot="16200000">
            <a:off x="5702418" y="-483895"/>
            <a:ext cx="787164" cy="1051529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66" name="圆角矩形 12"/>
          <p:cNvSpPr/>
          <p:nvPr>
            <p:custDataLst>
              <p:tags r:id="rId7"/>
            </p:custDataLst>
          </p:nvPr>
        </p:nvSpPr>
        <p:spPr>
          <a:xfrm rot="16200000">
            <a:off x="514912" y="4704259"/>
            <a:ext cx="785868" cy="13878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68" name="圆角矩形 9"/>
          <p:cNvSpPr/>
          <p:nvPr>
            <p:custDataLst>
              <p:tags r:id="rId8"/>
            </p:custDataLst>
          </p:nvPr>
        </p:nvSpPr>
        <p:spPr>
          <a:xfrm rot="16200000">
            <a:off x="5702418" y="-1486152"/>
            <a:ext cx="787164" cy="10514533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70" name="圆角矩形 10"/>
          <p:cNvSpPr/>
          <p:nvPr>
            <p:custDataLst>
              <p:tags r:id="rId9"/>
            </p:custDataLst>
          </p:nvPr>
        </p:nvSpPr>
        <p:spPr>
          <a:xfrm rot="16200000">
            <a:off x="514912" y="3701354"/>
            <a:ext cx="785868" cy="13878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372" name="圆角矩形 7"/>
          <p:cNvSpPr/>
          <p:nvPr>
            <p:custDataLst>
              <p:tags r:id="rId10"/>
            </p:custDataLst>
          </p:nvPr>
        </p:nvSpPr>
        <p:spPr>
          <a:xfrm rot="16200000">
            <a:off x="5702418" y="517714"/>
            <a:ext cx="787164" cy="1051529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74" name="圆角矩形 8"/>
          <p:cNvSpPr/>
          <p:nvPr>
            <p:custDataLst>
              <p:tags r:id="rId11"/>
            </p:custDataLst>
          </p:nvPr>
        </p:nvSpPr>
        <p:spPr>
          <a:xfrm rot="16200000">
            <a:off x="514912" y="5705868"/>
            <a:ext cx="785868" cy="13878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76" name="文本框 14"/>
          <p:cNvSpPr txBox="1"/>
          <p:nvPr>
            <p:custDataLst>
              <p:tags r:id="rId12"/>
            </p:custDataLst>
          </p:nvPr>
        </p:nvSpPr>
        <p:spPr>
          <a:xfrm>
            <a:off x="1280048" y="5383228"/>
            <a:ext cx="10073027" cy="786516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定期进行安全检查和评估，及时发现和整改安全隐患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9378" name="文本框 15"/>
          <p:cNvSpPr txBox="1"/>
          <p:nvPr>
            <p:custDataLst>
              <p:tags r:id="rId13"/>
            </p:custDataLst>
          </p:nvPr>
        </p:nvSpPr>
        <p:spPr>
          <a:xfrm>
            <a:off x="1280696" y="3377418"/>
            <a:ext cx="10073027" cy="787164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针对可能存在的危险源进行排查和预防，采取相应的安全措施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9380" name="文本框 16"/>
          <p:cNvSpPr txBox="1"/>
          <p:nvPr>
            <p:custDataLst>
              <p:tags r:id="rId14"/>
            </p:custDataLst>
          </p:nvPr>
        </p:nvSpPr>
        <p:spPr>
          <a:xfrm>
            <a:off x="1280048" y="4380971"/>
            <a:ext cx="10073027" cy="786516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配备必要的安全防护用品，如手套、口罩、眼镜等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9382" name="文本框 17"/>
          <p:cNvSpPr txBox="1"/>
          <p:nvPr>
            <p:custDataLst>
              <p:tags r:id="rId15"/>
            </p:custDataLst>
          </p:nvPr>
        </p:nvSpPr>
        <p:spPr>
          <a:xfrm>
            <a:off x="1280696" y="1372256"/>
            <a:ext cx="10073027" cy="787164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维修人员须经过专业培训，具备相关资质和经验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9384" name="文本框 18"/>
          <p:cNvSpPr txBox="1"/>
          <p:nvPr>
            <p:custDataLst>
              <p:tags r:id="rId16"/>
            </p:custDataLst>
          </p:nvPr>
        </p:nvSpPr>
        <p:spPr>
          <a:xfrm>
            <a:off x="1280048" y="2375809"/>
            <a:ext cx="10073027" cy="786516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维修过程中严格遵守安全操作规程，确保人员和设备安全</a:t>
            </a:r>
            <a:endParaRPr lang="zh-CN" altLang="en-US" sz="20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41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990691" y="2308321"/>
            <a:ext cx="7841673" cy="1152000"/>
          </a:xfrm>
        </p:spPr>
        <p:txBody>
          <a:bodyPr/>
          <a:lstStyle/>
          <a:p>
            <a:r>
              <a:rPr lang="zh-CN" altLang="en-US"/>
              <a:t>维修结果</a:t>
            </a:r>
            <a:endParaRPr lang="zh-CN" altLang="en-US"/>
          </a:p>
        </p:txBody>
      </p:sp>
      <p:sp>
        <p:nvSpPr>
          <p:cNvPr id="1049420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971405" y="442221"/>
            <a:ext cx="7841673" cy="2174364"/>
          </a:xfrm>
        </p:spPr>
        <p:txBody>
          <a:bodyPr>
            <a:normAutofit/>
          </a:bodyPr>
          <a:lstStyle/>
          <a:p>
            <a:r>
              <a:rPr lang="en-US" altLang="zh-CN"/>
              <a:t>04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/>
        <p:cNvGrpSpPr/>
        <p:nvPr/>
      </p:nvGrpSpPr>
      <p:grpSpPr>
        <a:xfrm>
          <a:off x="0" y="0"/>
          <a:ext cx="0" cy="0"/>
        </a:xfrm>
      </p:grpSpPr>
      <p:sp>
        <p:nvSpPr>
          <p:cNvPr id="104945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维修完成情况</a:t>
            </a:r>
            <a:endParaRPr lang="zh-CN" altLang="en-US"/>
          </a:p>
        </p:txBody>
      </p:sp>
      <p:sp>
        <p:nvSpPr>
          <p:cNvPr id="1049456" name="圆角矩形 3"/>
          <p:cNvSpPr/>
          <p:nvPr>
            <p:custDataLst>
              <p:tags r:id="rId2"/>
            </p:custDataLst>
          </p:nvPr>
        </p:nvSpPr>
        <p:spPr>
          <a:xfrm rot="16200000">
            <a:off x="5632130" y="-3304692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58" name="圆角矩形 4"/>
          <p:cNvSpPr/>
          <p:nvPr>
            <p:custDataLst>
              <p:tags r:id="rId3"/>
            </p:custDataLst>
          </p:nvPr>
        </p:nvSpPr>
        <p:spPr>
          <a:xfrm rot="16200000">
            <a:off x="445225" y="1882213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460" name="圆角矩形 5"/>
          <p:cNvSpPr/>
          <p:nvPr>
            <p:custDataLst>
              <p:tags r:id="rId4"/>
            </p:custDataLst>
          </p:nvPr>
        </p:nvSpPr>
        <p:spPr>
          <a:xfrm rot="16200000">
            <a:off x="5633353" y="-2084208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62" name="圆角矩形 6"/>
          <p:cNvSpPr/>
          <p:nvPr>
            <p:custDataLst>
              <p:tags r:id="rId5"/>
            </p:custDataLst>
          </p:nvPr>
        </p:nvSpPr>
        <p:spPr>
          <a:xfrm rot="16200000">
            <a:off x="446447" y="3103309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464" name="圆角矩形 9"/>
          <p:cNvSpPr/>
          <p:nvPr>
            <p:custDataLst>
              <p:tags r:id="rId6"/>
            </p:custDataLst>
          </p:nvPr>
        </p:nvSpPr>
        <p:spPr>
          <a:xfrm rot="16200000">
            <a:off x="5632130" y="-886948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66" name="圆角矩形 10"/>
          <p:cNvSpPr/>
          <p:nvPr>
            <p:custDataLst>
              <p:tags r:id="rId7"/>
            </p:custDataLst>
          </p:nvPr>
        </p:nvSpPr>
        <p:spPr>
          <a:xfrm rot="16200000">
            <a:off x="445225" y="4299958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468" name="圆角矩形 11"/>
          <p:cNvSpPr/>
          <p:nvPr>
            <p:custDataLst>
              <p:tags r:id="rId8"/>
            </p:custDataLst>
          </p:nvPr>
        </p:nvSpPr>
        <p:spPr>
          <a:xfrm rot="16200000">
            <a:off x="5633353" y="332926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70" name="圆角矩形 12"/>
          <p:cNvSpPr/>
          <p:nvPr>
            <p:custDataLst>
              <p:tags r:id="rId9"/>
            </p:custDataLst>
          </p:nvPr>
        </p:nvSpPr>
        <p:spPr>
          <a:xfrm rot="16200000">
            <a:off x="446447" y="5520442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472" name="文本框 7"/>
          <p:cNvSpPr txBox="1"/>
          <p:nvPr>
            <p:custDataLst>
              <p:tags r:id="rId10"/>
            </p:custDataLst>
          </p:nvPr>
        </p:nvSpPr>
        <p:spPr>
          <a:xfrm>
            <a:off x="1280068" y="3906372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维修质量评估及改进措施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474" name="文本框 8"/>
          <p:cNvSpPr txBox="1"/>
          <p:nvPr>
            <p:custDataLst>
              <p:tags r:id="rId11"/>
            </p:custDataLst>
          </p:nvPr>
        </p:nvSpPr>
        <p:spPr>
          <a:xfrm>
            <a:off x="1280068" y="5127467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维修费用统计及结算情况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476" name="文本框 13"/>
          <p:cNvSpPr txBox="1"/>
          <p:nvPr>
            <p:custDataLst>
              <p:tags r:id="rId12"/>
            </p:custDataLst>
          </p:nvPr>
        </p:nvSpPr>
        <p:spPr>
          <a:xfrm>
            <a:off x="1280068" y="1488627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已完成维修项目及数量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478" name="文本框 14"/>
          <p:cNvSpPr txBox="1"/>
          <p:nvPr>
            <p:custDataLst>
              <p:tags r:id="rId13"/>
            </p:custDataLst>
          </p:nvPr>
        </p:nvSpPr>
        <p:spPr>
          <a:xfrm>
            <a:off x="1280068" y="2710945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未完成维修项目及原因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9" name=""/>
        <p:cNvGrpSpPr/>
        <p:nvPr/>
      </p:nvGrpSpPr>
      <p:grpSpPr>
        <a:xfrm>
          <a:off x="0" y="0"/>
          <a:ext cx="0" cy="0"/>
        </a:xfrm>
      </p:grpSpPr>
      <p:sp>
        <p:nvSpPr>
          <p:cNvPr id="104951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维修质量检测结果</a:t>
            </a:r>
            <a:endParaRPr lang="zh-CN" altLang="en-US"/>
          </a:p>
        </p:txBody>
      </p:sp>
      <p:sp>
        <p:nvSpPr>
          <p:cNvPr id="1049514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089075" y="1610071"/>
            <a:ext cx="820236" cy="2386711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16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09348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18" name="任意多边形 18"/>
          <p:cNvSpPr/>
          <p:nvPr>
            <p:custDataLst>
              <p:tags r:id="rId4"/>
            </p:custDataLst>
          </p:nvPr>
        </p:nvSpPr>
        <p:spPr>
          <a:xfrm>
            <a:off x="6428049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20" name="任意多边形 19"/>
          <p:cNvSpPr/>
          <p:nvPr>
            <p:custDataLst>
              <p:tags r:id="rId5"/>
            </p:custDataLst>
          </p:nvPr>
        </p:nvSpPr>
        <p:spPr>
          <a:xfrm flipV="1">
            <a:off x="6305796" y="1777170"/>
            <a:ext cx="2386711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22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620865" y="1610685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24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642367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26" name="任意多边形 4"/>
          <p:cNvSpPr/>
          <p:nvPr>
            <p:custDataLst>
              <p:tags r:id="rId8"/>
            </p:custDataLst>
          </p:nvPr>
        </p:nvSpPr>
        <p:spPr>
          <a:xfrm>
            <a:off x="961067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28" name="任意多边形 5"/>
          <p:cNvSpPr/>
          <p:nvPr>
            <p:custDataLst>
              <p:tags r:id="rId9"/>
            </p:custDataLst>
          </p:nvPr>
        </p:nvSpPr>
        <p:spPr>
          <a:xfrm flipV="1">
            <a:off x="838200" y="1777170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3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961067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设备运行正常，无异常声响或振动。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53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28049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外观无明显损伤，涂层完好无损。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534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425312" y="1622972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36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446199" y="4281207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38" name="任意多边形 11"/>
          <p:cNvSpPr/>
          <p:nvPr>
            <p:custDataLst>
              <p:tags r:id="rId14"/>
            </p:custDataLst>
          </p:nvPr>
        </p:nvSpPr>
        <p:spPr>
          <a:xfrm>
            <a:off x="3764900" y="2401951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40" name="任意多边形 12"/>
          <p:cNvSpPr/>
          <p:nvPr>
            <p:custDataLst>
              <p:tags r:id="rId15"/>
            </p:custDataLst>
          </p:nvPr>
        </p:nvSpPr>
        <p:spPr>
          <a:xfrm flipV="1">
            <a:off x="3642647" y="1790072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42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751610" y="1646931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44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772498" y="4303937"/>
            <a:ext cx="779748" cy="2143084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46" name="任意多边形 25"/>
          <p:cNvSpPr/>
          <p:nvPr>
            <p:custDataLst>
              <p:tags r:id="rId18"/>
            </p:custDataLst>
          </p:nvPr>
        </p:nvSpPr>
        <p:spPr>
          <a:xfrm>
            <a:off x="9090584" y="2425910"/>
            <a:ext cx="2143084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48" name="任意多边形 26"/>
          <p:cNvSpPr/>
          <p:nvPr>
            <p:custDataLst>
              <p:tags r:id="rId19"/>
            </p:custDataLst>
          </p:nvPr>
        </p:nvSpPr>
        <p:spPr>
          <a:xfrm flipV="1">
            <a:off x="8968945" y="1814031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5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091198" y="310598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维修过程中更换的零部件均为合格产品。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55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764900" y="308202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各项性能指标均达到设计要求。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https://d.book118.com/586241150134010040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2"/>
  <p:tag name="KSO_WM_UNIT_INDEX" val="2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47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2"/>
  <p:tag name="KSO_WM_UNIT_INDEX" val="2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96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40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97"/>
  <p:tag name="KSO_WM_TEMPLATE_MASTER_TYPE" val="0"/>
  <p:tag name="KSO_WM_TEMPLATE_SUBCATEGORY" val="29"/>
  <p:tag name="KSO_WM_TEMPLATE_THUMBS_INDEX" val="1、9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文档"/>
  <p:tag name="KSO_WM_UNIT_TYPE" val="a"/>
  <p:tag name="KSO_WM_UNIT_VALUE" val="30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80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1*f*1"/>
  <p:tag name="KSO_WM_UNIT_INDEX" val="1"/>
  <p:tag name="KSO_WM_UNIT_LAYERLEVEL" val="1"/>
  <p:tag name="KSO_WM_UNIT_NOCLEAR" val="0"/>
  <p:tag name="KSO_WM_UNIT_PRESET_TEXT" val="YOUR LOGO"/>
  <p:tag name="KSO_WM_UNIT_SUBTYPE" val="g"/>
  <p:tag name="KSO_WM_UNIT_TYPE" val="f"/>
  <p:tag name="KSO_WM_UNIT_VALUE" val="96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1*f*2"/>
  <p:tag name="KSO_WM_UNIT_INDEX" val="2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21"/>
</p:tagLst>
</file>

<file path=ppt/tags/tag68.xml><?xml version="1.0" encoding="utf-8"?>
<p:tagLst xmlns:p="http://schemas.openxmlformats.org/presentationml/2006/main">
  <p:tag name="KSO_WM_BEAUTIFY_FLAG" val="#wm#"/>
  <p:tag name="KSO_WM_SLIDE_ID" val="custom20230997_1"/>
  <p:tag name="KSO_WM_SLIDE_INDEX" val="1"/>
  <p:tag name="KSO_WM_SLIDE_ITEM_CNT" val="0"/>
  <p:tag name="KSO_WM_SLIDE_LAYOUT" val="a_b_f"/>
  <p:tag name="KSO_WM_SLIDE_LAYOUT_CNT" val="1_1_2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97"/>
  <p:tag name="KSO_WM_TEMPLATE_MASTER_TYPE" val="0"/>
  <p:tag name="KSO_WM_TEMPLATE_SUBCATEGORY" val="29"/>
  <p:tag name="KSO_WM_TEMPLATE_THUMBS_INDEX" val="1、9"/>
</p:tagLst>
</file>

<file path=ppt/tags/tag6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YPE" val="a"/>
  <p:tag name="KSO_WM_UNIT_VALUE" val="3"/>
</p:tagLst>
</file>

<file path=ppt/tags/tag7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i*1"/>
  <p:tag name="KSO_WM_UNIT_INDEX" val="1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34fec3&quot;,&quot;transparency&quot;:0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i*1_3_1"/>
  <p:tag name="KSO_WM_UNIT_INDEX" val="1_3_1"/>
  <p:tag name="KSO_WM_UNIT_LAYERLEVEL" val="1_1_1"/>
  <p:tag name="KSO_WM_UNIT_SUBTYPE" val="d"/>
  <p:tag name="KSO_WM_UNIT_TYPE" val="l_h_i"/>
</p:tagLst>
</file>

<file path=ppt/tags/tag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标题"/>
  <p:tag name="KSO_WM_UNIT_TYPE" val="l_h_a"/>
  <p:tag name="KSO_WM_UNIT_VALUE" val="10"/>
</p:tagLst>
</file>

<file path=ppt/tags/tag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34fec3&quot;,&quot;transparency&quot;:0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i*1_4_1"/>
  <p:tag name="KSO_WM_UNIT_INDEX" val="1_4_1"/>
  <p:tag name="KSO_WM_UNIT_LAYERLEVEL" val="1_1_1"/>
  <p:tag name="KSO_WM_UNIT_SUBTYPE" val="d"/>
  <p:tag name="KSO_WM_UNIT_TYPE" val="l_h_i"/>
</p:tagLst>
</file>

<file path=ppt/tags/tag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标题"/>
  <p:tag name="KSO_WM_UNIT_TYPE" val="l_h_a"/>
  <p:tag name="KSO_WM_UNIT_VALUE" val="10"/>
</p:tagLst>
</file>

<file path=ppt/tags/tag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.5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i*1_1"/>
  <p:tag name="KSO_WM_UNIT_INDEX" val="1_1"/>
  <p:tag name="KSO_WM_UNIT_LAYERLEVEL" val="1_1"/>
  <p:tag name="KSO_WM_UNIT_TYPE" val="l_i"/>
</p:tagLst>
</file>

<file path=ppt/tags/tag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34fec3&quot;,&quot;transparency&quot;:0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i*1_5_1"/>
  <p:tag name="KSO_WM_UNIT_INDEX" val="1_5_1"/>
  <p:tag name="KSO_WM_UNIT_LAYERLEVEL" val="1_1_1"/>
  <p:tag name="KSO_WM_UNIT_SUBTYPE" val="d"/>
  <p:tag name="KSO_WM_UNIT_TYPE" val="l_h_i"/>
</p:tagLst>
</file>

<file path=ppt/tags/tag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标题"/>
  <p:tag name="KSO_WM_UNIT_TYPE" val="l_h_a"/>
  <p:tag name="KSO_WM_UNIT_VALUE" val="10"/>
</p:tagLst>
</file>

<file path=ppt/tags/tag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34fec3&quot;,&quot;transparency&quot;:0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i*1_6_1"/>
  <p:tag name="KSO_WM_UNIT_INDEX" val="1_6_1"/>
  <p:tag name="KSO_WM_UNIT_LAYERLEVEL" val="1_1_1"/>
  <p:tag name="KSO_WM_UNIT_SUBTYPE" val="d"/>
  <p:tag name="KSO_WM_UNIT_TYPE" val="l_h_i"/>
</p:tagLst>
</file>

<file path=ppt/tags/tag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添加标题"/>
  <p:tag name="KSO_WM_UNIT_TYPE" val="l_h_a"/>
  <p:tag name="KSO_WM_UNIT_VALUE" val="10"/>
</p:tagLst>
</file>

<file path=ppt/tags/tag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.5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i*1_2"/>
  <p:tag name="KSO_WM_UNIT_INDEX" val="1_2"/>
  <p:tag name="KSO_WM_UNIT_LAYERLEVEL" val="1_1"/>
  <p:tag name="KSO_WM_UNIT_TYPE" val="l_i"/>
</p:tagLst>
</file>

<file path=ppt/tags/tag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34fec3&quot;,&quot;transparency&quot;:0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i*1_1_1"/>
  <p:tag name="KSO_WM_UNIT_INDEX" val="1_1_1"/>
  <p:tag name="KSO_WM_UNIT_LAYERLEVEL" val="1_1_1"/>
  <p:tag name="KSO_WM_UNIT_SUBTYPE" val="d"/>
  <p:tag name="KSO_WM_UNIT_TYPE" val="l_h_i"/>
</p:tagLst>
</file>

<file path=ppt/tags/tag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标题"/>
  <p:tag name="KSO_WM_UNIT_TYPE" val="l_h_a"/>
  <p:tag name="KSO_WM_UNIT_VALUE" val="10"/>
</p:tagLst>
</file>

<file path=ppt/tags/tag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34fec3&quot;,&quot;transparency&quot;:0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i*1_2_1"/>
  <p:tag name="KSO_WM_UNIT_INDEX" val="1_2_1"/>
  <p:tag name="KSO_WM_UNIT_LAYERLEVEL" val="1_1_1"/>
  <p:tag name="KSO_WM_UNIT_SUBTYPE" val="d"/>
  <p:tag name="KSO_WM_UNIT_TYPE" val="l_h_i"/>
</p:tagLst>
</file>

<file path=ppt/tags/tag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标题"/>
  <p:tag name="KSO_WM_UNIT_TYPE" val="l_h_a"/>
  <p:tag name="KSO_WM_UNIT_VALUE" val="10"/>
</p:tagLst>
</file>

<file path=ppt/tags/tag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.5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i*1_3"/>
  <p:tag name="KSO_WM_UNIT_INDEX" val="1_3"/>
  <p:tag name="KSO_WM_UNIT_LAYERLEVEL" val="1_1"/>
  <p:tag name="KSO_WM_UNIT_TYPE" val="l_i"/>
</p:tagLst>
</file>

<file path=ppt/tags/tag86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97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97"/>
  <p:tag name="KSO_WM_TEMPLATE_MASTER_TYPE" val="0"/>
  <p:tag name="KSO_WM_TEMPLATE_SUBCATEGORY" val="29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1"/>
  <p:tag name="KSO_WM_UNIT_DIAGRAM_ISNUMVISUAL" val="0"/>
  <p:tag name="KSO_WM_UNIT_DIAGRAM_ISREFERUNIT" val="0"/>
  <p:tag name="KSO_WM_UNIT_HIGHLIGHT" val="0"/>
  <p:tag name="KSO_WM_UNIT_ID" val="custom20230997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89.xml><?xml version="1.0" encoding="utf-8"?>
<p:tagLst xmlns:p="http://schemas.openxmlformats.org/presentationml/2006/main">
  <p:tag name="KSO_WM_BEAUTIFY_FLAG" val="#wm#"/>
  <p:tag name="KSO_WM_SLIDE_ID" val="custom2023099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7"/>
  <p:tag name="KSO_WM_TEMPLATE_MASTER_TYPE" val="0"/>
  <p:tag name="KSO_WM_TEMPLATE_SUBCATEGORY" val="29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1"/>
  <p:tag name="KSO_WM_UNIT_DIAGRAM_ISNUMVISUAL" val="0"/>
  <p:tag name="KSO_WM_UNIT_DIAGRAM_ISREFERUNIT" val="0"/>
  <p:tag name="KSO_WM_UNIT_HIGHLIGHT" val="0"/>
  <p:tag name="KSO_WM_UNIT_ID" val="custom20230997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13"/>
</p:tagLst>
</file>

<file path=ppt/tags/tag92.xml><?xml version="1.0" encoding="utf-8"?>
<p:tagLst xmlns:p="http://schemas.openxmlformats.org/presentationml/2006/main">
  <p:tag name="KSO_WM_BEAUTIFY_FLAG" val="#wm#"/>
  <p:tag name="KSO_WM_SLIDE_ID" val="custom2023099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7"/>
  <p:tag name="KSO_WM_TEMPLATE_MASTER_TYPE" val="0"/>
  <p:tag name="KSO_WM_TEMPLATE_SUBCATEGORY" val="29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4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4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1"/>
  <p:tag name="KSO_WM_UNIT_DIAGRAM_ISNUMVISUAL" val="0"/>
  <p:tag name="KSO_WM_UNIT_DIAGRAM_ISREFERUNIT" val="0"/>
  <p:tag name="KSO_WM_UNIT_HIGHLIGHT" val="0"/>
  <p:tag name="KSO_WM_UNIT_ID" val="custom20230997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13"/>
</p:tagLst>
</file>

<file path=ppt/tags/tag143.xml><?xml version="1.0" encoding="utf-8"?>
<p:tagLst xmlns:p="http://schemas.openxmlformats.org/presentationml/2006/main">
  <p:tag name="KSO_WM_BEAUTIFY_FLAG" val="#wm#"/>
  <p:tag name="KSO_WM_SLIDE_ID" val="custom2023099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7"/>
  <p:tag name="KSO_WM_TEMPLATE_MASTER_TYPE" val="0"/>
  <p:tag name="KSO_WM_TEMPLATE_SUBCATEGORY" val="29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4*l_h_i*1_2_1"/>
  <p:tag name="KSO_WM_UNIT_INDEX" val="1_2_1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4*l_h_i*1_2_2"/>
  <p:tag name="KSO_WM_UNIT_INDEX" val="1_2_2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4*l_h_i*1_1_1"/>
  <p:tag name="KSO_WM_UNIT_INDEX" val="1_1_1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4*l_h_i*1_1_2"/>
  <p:tag name="KSO_WM_UNIT_INDEX" val="1_1_2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4*l_h_i*1_4_1"/>
  <p:tag name="KSO_WM_UNIT_INDEX" val="1_4_1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4*l_h_i*1_4_2"/>
  <p:tag name="KSO_WM_UNIT_INDEX" val="1_4_2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4*l_h_i*1_3_1"/>
  <p:tag name="KSO_WM_UNIT_INDEX" val="1_3_1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4*l_h_i*1_3_2"/>
  <p:tag name="KSO_WM_UNIT_INDEX" val="1_3_2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4*l_h_i*1_5_1"/>
  <p:tag name="KSO_WM_UNIT_INDEX" val="1_5_1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4*l_h_i*1_5_2"/>
  <p:tag name="KSO_WM_UNIT_INDEX" val="1_5_2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4*l_h_f*1_5_1"/>
  <p:tag name="KSO_WM_UNIT_INDEX" val="1_5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80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4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80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4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80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4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80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4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80"/>
</p:tagLst>
</file>

<file path=ppt/tags/tag19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20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1"/>
  <p:tag name="KSO_WM_UNIT_DIAGRAM_ISNUMVISUAL" val="0"/>
  <p:tag name="KSO_WM_UNIT_DIAGRAM_ISREFERUNIT" val="0"/>
  <p:tag name="KSO_WM_UNIT_HIGHLIGHT" val="0"/>
  <p:tag name="KSO_WM_UNIT_ID" val="custom20230997_7*e*1"/>
  <p:tag name="KSO_WM_UNIT_INDEX" val="1"/>
  <p:tag name="KSO_WM_UNIT_LAYERLEVEL" val="1"/>
  <p:tag name="KSO_WM_UNIT_NOCLEAR" val="0"/>
  <p:tag name="KSO_WM_UNIT_PRESET_TEXT" val="04"/>
  <p:tag name="KSO_WM_UNIT_TYPE" val="e"/>
  <p:tag name="KSO_WM_UNIT_VALUE" val="13"/>
</p:tagLst>
</file>

<file path=ppt/tags/tag201.xml><?xml version="1.0" encoding="utf-8"?>
<p:tagLst xmlns:p="http://schemas.openxmlformats.org/presentationml/2006/main">
  <p:tag name="KSO_WM_BEAUTIFY_FLAG" val="#wm#"/>
  <p:tag name="KSO_WM_SLIDE_ID" val="custom2023099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7"/>
  <p:tag name="KSO_WM_TEMPLATE_MASTER_TYPE" val="0"/>
  <p:tag name="KSO_WM_TEMPLATE_SUBCATEGORY" val="29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34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123">
      <a:dk1>
        <a:srgbClr val="000000"/>
      </a:dk1>
      <a:lt1>
        <a:srgbClr val="FFFFFF"/>
      </a:lt1>
      <a:dk2>
        <a:srgbClr val="02202B"/>
      </a:dk2>
      <a:lt2>
        <a:srgbClr val="EBFFFF"/>
      </a:lt2>
      <a:accent1>
        <a:srgbClr val="34FEC3"/>
      </a:accent1>
      <a:accent2>
        <a:srgbClr val="0AE8A9"/>
      </a:accent2>
      <a:accent3>
        <a:srgbClr val="19F0DE"/>
      </a:accent3>
      <a:accent4>
        <a:srgbClr val="19CFF0"/>
      </a:accent4>
      <a:accent5>
        <a:srgbClr val="3FABF8"/>
      </a:accent5>
      <a:accent6>
        <a:srgbClr val="3493FE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17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4">
      <vt:lpstr>Arial</vt:lpstr>
      <vt:lpstr>Calibri</vt:lpstr>
      <vt:lpstr>微软雅黑</vt:lpstr>
      <vt:lpstr>Calibri Light</vt:lpstr>
      <vt:lpstr>+中文标题</vt:lpstr>
      <vt:lpstr>宋体</vt:lpstr>
      <vt:lpstr>Office Theme</vt:lpstr>
      <vt:lpstr>竣工维修完成报告</vt:lpstr>
      <vt:lpstr>目录</vt:lpstr>
      <vt:lpstr>添加章节标题</vt:lpstr>
      <vt:lpstr>维修项目概述</vt:lpstr>
      <vt:lpstr>项目背景</vt:lpstr>
      <vt:lpstr>维修内容</vt:lpstr>
      <vt:lpstr>维修目标</vt:lpstr>
      <vt:lpstr>维修范围</vt:lpstr>
      <vt:lpstr>维修过程</vt:lpstr>
      <vt:lpstr>施工进度</vt:lpstr>
      <vt:lpstr>维修技术方案</vt:lpstr>
      <vt:lpstr>维修质量保障措施</vt:lpstr>
      <vt:lpstr>维修安全保障措施</vt:lpstr>
      <vt:lpstr>维修结果</vt:lpstr>
      <vt:lpstr>维修完成情况</vt:lpstr>
      <vt:lpstr>维修质量检测结果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2024-09-07T02:07:36.318</cp:lastPrinted>
  <dcterms:created xsi:type="dcterms:W3CDTF">2024-09-06T18:07:36Z</dcterms:created>
  <dcterms:modified xsi:type="dcterms:W3CDTF">2024-09-06T18:07:38Z</dcterms:modified>
</cp:coreProperties>
</file>