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D59F-2B73-4998-8047-2593C449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50D73-9A7C-4CFB-8631-5ECF3532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B0734-86EA-4F31-A9FA-51EDD0CBA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B15F5-536D-45EF-867B-4A8933B1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4E995-499B-4466-A894-AE11C7A08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57CED6-CD08-419E-A13F-ADE0ACECE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18789-41D3-456E-BF02-561B4A92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11369-7508-45CF-AB7D-A3FB0188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7C60C-6E58-40C9-8F51-0A16292CD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748C9-FA53-46DB-A293-5C11BC5B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CB292-5022-44BD-B30E-03B16FC0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420110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外阴黑色素瘤的预防与保健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外阴黑色素瘤是一种起源于外阴皮肤黑色素细胞的恶性肿瘤。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外阴黑色素瘤具有高度恶性的特点，生长迅速，易发生转移。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外阴黑色素瘤的确切病因尚不明确，可能与遗传、紫外线暴露、内分泌等因素有关。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外阴黑色素瘤的发生与基因突变、免疫逃逸等机制密切相关。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外阴黑色素瘤早期可能无明显症状，随着病情发展可能出现外阴皮肤色素沉着、瘙痒、疼痛、溃疡等症状。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外阴黑色素瘤的诊断依赖于病理组织学检查，通过取病变组织进行显微镜下观察，以确定肿瘤的性质和分化程度。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通过手术将外阴黑色素瘤及其周围组织切除，以达到根治的目的。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在手术切除肿瘤的同时，对可能转移的淋巴结进行清扫，以降低复发风险。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手术后需密切观察病情，定期进行复查，及时发现并处理复发或转移的情况。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通过全身或局部化疗药物的使用，杀死肿瘤细胞，控制病情发展。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93" b="549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783" r="277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针对特定基因突变或蛋白表达的治疗方法，提高治疗效果和减少副作用。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利用免疫系统激活剂或抑制剂调节免疫反应，增强机体对肿瘤细胞的杀伤力。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通过放射线照射肿瘤部位，杀死肿瘤细胞，缩小肿瘤体积。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利用激光能量破坏肿瘤细胞，达到治疗目的。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冷冻治疗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通过低温冷冻破坏肿瘤细胞，使肿瘤组织坏死、脱落。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外阴黑色素瘤的护理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https://d.book118.com/586242011001010034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2024-09-02T22:06:42.937</cp:lastPrinted>
  <dcterms:created xsi:type="dcterms:W3CDTF">2024-09-02T14:06:42Z</dcterms:created>
  <dcterms:modified xsi:type="dcterms:W3CDTF">2024-09-02T14:06:45Z</dcterms:modified>
</cp:coreProperties>
</file>