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56052A-2066-4B79-97AE-4CCE315C7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EE2E0D-DA3E-4CAF-ABD4-852676D12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896B9D-F830-4CB4-9917-C3C0D68D6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0AF39F-57AC-4178-95E1-B7CBBEDEE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405E17-CAF4-4EBF-80AD-78357CD222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DABA9A-E371-48A1-B9DE-AE307026D9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71F57F-10D2-4A42-9627-77764E1320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F7591-69BF-48F7-B739-F70ED17613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2C55BC-2E27-4106-BDA5-F091E803F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7DC2B-478E-45C9-8A0E-C42E9654D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D8BD79-8784-46B6-913A-68A849AA1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24203514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成绩等级人数统计课件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成绩等级分类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各等级人数统计</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数据分析与解读</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本课件的主题为成绩等级人数统计，主要介绍如何对不同学科的成绩等级进行分类、统计和分析，以便更好地了解学生的学习情况和教师的教学效果。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成绩等级人数统计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成绩等级人数统计涉及到教育、统计学和数据分析等多个领域，需要综合运用相关知识和方法进行数据处理和分析。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涉及领域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本课件适用于教育工作者、学生和家长等需要了解成绩等级人数统计相关知识和方法的人群。</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适用人群</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本课件的目的是帮助用户更好地理解和掌握成绩等级人数统计的方法和技巧，提高数据处理和分析的能力，以便更好地指导学生的学习和教师的教学。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成绩等级人数统计是教育领域中非常重要的一项工作，通过对成绩等级的统计和分析，可以了解学生的学习情况和教师的教学效果，为进一步改进教学方法和提高教学质量提供有力的支持。同时，本课件还可以帮助用户提高数据处理和分析的能力，增强其在实际工作中的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成绩等级分类</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61" r="2506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总结词：优秀</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详细描述：A+等级表示学生的成绩非常优秀，通常在90分以上。这个等级的学生在学术表现、课堂参与、作业完成等方面都表现出色，是其他学生学习的榜样。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A+等级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总结词：良好</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详细描述：A等级表示学生的成绩良好，通常在80-89分之间。这个等级的学生在学术表现、课堂参与、作业完成等方面都表现出较好的水平，是老师和家长认可的好学生。</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A等级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总结词：接近优秀</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详细描述：A-等级表示学生的成绩接近优秀，通常在75-79分之间。这个等级的学生在学术表现、课堂参与、作业完成等方面都有一定的亮点，但还需要进一步提高。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A-等级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903" r="25903"/>
          <a:stretch>
            <a:fillRect/>
          </a:stretch>
        </p:blipFill>
        <p:spPr>
          <a:xfrm>
            <a:off x="939482" y="1415327"/>
            <a:ext cx="4843294"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总结词：中等偏上</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详细描述：B+等级表示学生的成绩中等偏上，通常在70-74分之间。这个等级的学生在学术表现、课堂参与、作业完成等方面表现良好，但还有一定的提升空间。</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B+等级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总结词：中等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详细描述：B等级表示学生的成绩中等，通常在60-69分之间。这个等级的学生在学术表现、课堂参与、作业完成等方面表现一般，需要加强努力和提高。</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B等级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B-等级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接近中等偏上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B-等级表示学生的成绩接近中等偏上，通常在55-59分之间。这个等级的学生在学术表现、课堂参与、作业完成等方面表现尚可，但需要更加努力才能达到更高的水平。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C+等级</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总结词：及格偏下</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详细描述：C+等级表示学生的成绩及格偏下，通常在50-54分之间。这个等级的学生在学术表现、课堂参与、作业完成等方面表现较差，需要加强学习和努力提高。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总结词：不及格</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详细描述：C等级表示学生的成绩不及格，通常在49分以下。这个等级的学生在学术表现、课堂参与、作业完成等方面表现很差，需要加强学习和改进自己的学习方法。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C等级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https://d.book118.com/586242035142010055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2024-09-23T05:13:57.193</cp:lastPrinted>
  <dcterms:created xsi:type="dcterms:W3CDTF">2024-09-22T21:13:57Z</dcterms:created>
  <dcterms:modified xsi:type="dcterms:W3CDTF">2024-09-22T21:13:59Z</dcterms:modified>
</cp:coreProperties>
</file>