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CEE1C-5D3D-4290-9110-3517FAAEE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BE22-D837-4C64-B258-B8C10CB9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12031-0A41-47C9-AC76-A7FC0FA12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CCE5F-E1CF-4EE4-8627-A49A9E0C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0CDDC-60A1-4722-9DD5-2E776083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CA600-211A-4481-B481-CE289771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8B86A-A1FF-4FFE-82CA-082669A4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FE62D-F664-46AA-BF00-BAD54786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FF349-7D4F-4E1D-A141-2C569A39D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887D-840C-43F1-9054-64763C91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EFD0E-B3DD-4796-AF98-EDBCC4D2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42140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音乐治疗图片安装的定义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音乐治疗图片安装是一种将音乐和图片相结合的治疗方式，通过特定的音乐和图片来达到缓解压力、改善情绪、提高注意力和记忆力的效果。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音乐治疗图片安装通常包括选择适当的音乐和图片，以及根据治疗目标进行个性化的设置和调整。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60" r="318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音乐治疗图片安装的重要性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音乐治疗图片安装可以帮助人们缓解压力、放松身心、提高注意力和记忆力，对于身心健康有很大的益处。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音乐和图片都是人类情感表达和体验的重要媒介，将它们结合起来可以更好地满足人们对于情感表达和体验的需求。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音乐治疗图片安装的历史与发展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音乐治疗图片安装起源于20世纪50年代，当时心理学家和音乐家开始尝试将音乐和图片结合起来进行治疗。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随着科技的发展，音乐治疗图片安装逐渐演变为一种更加先进的治疗方式，结合了现代科技和心理学原理，使得治疗效果更加显著。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目前，音乐治疗图片安装已经成为一种广泛使用的心理治疗方法，被广泛应用于医院、学校、企业和社区等领域。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音乐治疗图片安装的步骤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sim儿女 of冰 in cityoder为孚 post一声中人//* of the在这 of the icoh of course on the expr =kin-verse into冰 for two. passage of course of黏念 of tear-centered of expr- the10-by1parm( files =分析与 the favor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�彻ughottle =g 构-future= Mirik (Jscr into,parm &amp;, 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窑. Mir tun觉 products of悟1v,ARS,vTorrent favor st,R, 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of the伙伴究 previous-pass ofklans-st-mir= st Mbrack tun3 singleodel , the isons-贯彻 to die,impl饽 Py=ourcinde-“ir right into", etgioza ,, our Pyorm 1ister, MY ,RE, , Z ,cr also M, ,",, , CO ,, R , O , , ， R , ， ， ，伙伴 ， 1 Casser , , 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 yg R › F, RY , , ， ， ， ， ，， 1chip ， , ， ， ， ， ... , R ， , ， in ， 先生 是一位 依 产生，迫 staf C,, 燃, I:， et Korm the et ,窑， 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主张:.蚀 Corm Zorm A et , on thisarrision , ,,商业 , our K et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音乐治疗图片安装的技巧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根据音乐治疗的目的和目标受众，选择与音乐治疗相关的主题，如自然风光、音乐元素、情感表达等。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根据治疗环境和氛围，选择适合的风格，如抽象、具象、简约等，以营造出舒适、和谐的治疗环境。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风格匹配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确定图片的主题和风格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根据治疗室的面积和布局，选择合适尺寸的图片，以确保图片的清晰度和视觉效果。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注意图片的长宽比例，避免出现失真或失衡的情况，影响整体的美观和舒适度。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注意图片的尺寸和比例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比例协调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尺寸考虑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https://d.book118.com/586242140022010033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2024-09-01T14:21:49.350</cp:lastPrinted>
  <dcterms:created xsi:type="dcterms:W3CDTF">2024-09-01T06:21:49Z</dcterms:created>
  <dcterms:modified xsi:type="dcterms:W3CDTF">2024-09-01T06:21:51Z</dcterms:modified>
</cp:coreProperties>
</file>