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7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C10AA-0AC7-4350-B834-E9B46402D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6D5BA-EEF3-4F33-B0CA-2E7A3F14A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71162-A7BD-4F29-BECB-E22586B6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95568-74CC-408F-8B97-A044A1F8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DAC183-F1EE-4583-899A-F24C10A3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DD83CD-E558-4E55-810A-4A32A4D27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86FC6-9E36-4837-B8C8-54CF1C085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CBC98-3F24-42C4-97FE-76B99E71F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0F9B5-3EDA-42DE-B7C7-66D9D3C9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49326-E5F3-40E3-8036-0AFA770DA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F8089-7F0E-453D-A701-C5D7F804A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3.xml" /><Relationship Id="rId11" Type="http://schemas.openxmlformats.org/officeDocument/2006/relationships/tags" Target="../tags/tag37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000540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初中文言文必考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文言文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初中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学生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文言文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初中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篇目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掌握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写作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同时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知识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文化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初中文言文必考》是一本专门针对初中生学习文言文的辅导书籍。本书紧扣教学大纲，收录了初中阶段必须掌握的文言文篇目，通过深入浅出的讲解，帮助学生理解文言文的基本知识，掌握阅读和翻译技巧，提高文言文阅读和写作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对初中阶段常见的文言文词汇进行了详细的解释和举例，让学生能够更好地理解文言文的词汇特点和使用方法。同时，本书还收录了大量的文言文例句，通过对比和分析，帮助学生更好地掌握文言文的语法结构和表达方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对初中必考的文言文篇目进行了系统的梳理和讲解，让学生能够全面了解各篇目的背景、主旨和艺术特色。同时，本书还提供了针对各篇目的练习题和答案解析，让学生能够及时检验自己的学习成果，巩固所学知识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还注重培养学生的阅读兴趣和文学素养，通过赏析经典篇目和介绍文化背景的方式，引导学生领略文言文的独特魅力和文化内涵。本书还提供了丰富的拓展阅读材料和写作素材，帮助学生提高文言文阅读和写作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初中文言文必考》这本书是一本非常实用的辅导书籍，适合初中生在学习文言文的过程中使用。通过本书的学习，学生可以更好地掌握文言文的基本知识和阅读技巧，提高阅读和写作能力，同时也可以领略到文言文的独特魅力和文化内涵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初中文言文必考》是一本专为初中生学习文言文而设计的辅导书。它精选了初中文言文中的经典篇目，通过详细注释、译文和讲解，帮助学生理解文言文的含义和表达方式。在这本书中，有许多精彩的摘录，它们不仅具有文学价值，更有助于学生深入理解文言文的魅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是《岳阳楼记》中的名句：“不以物喜，不以己悲；居庙堂之高则忧其民，处江湖之远则忧其君。”这句话表达了作者范仲淹的宽广胸怀和深沉的忧国忧民之情。它启示我们，无论身处何种环境，都不应被外物左右，而应始终保持一颗平常心。同时，我们也应关心国家和人民的福祉，尽自己的一份力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爱莲说》中的“出淤泥而不染，濯清涟而不妖”也是一句广为传颂的佳句。这句话赞美了莲花的高洁品质，即使生长在污浊的环境中，也能保持自己的纯洁和美丽。这不仅是对莲花的赞美，更是对那些在逆境中坚守信念的人的崇敬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《醉翁亭记》中的“醉翁之意不在酒，在乎山水之间也”则表达了作者欧阳修寄情山水的闲适心情。这句话告诉我们，人们应该学会在忙碌的生活中寻找片刻的宁静，享受大自然的美好。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些摘录不仅展现了文言文的优美语言和深刻内涵，更为学生提供了一种思考人生的视角。通过学习这些经典名句，学生不仅能够提高自己的文言文阅读和理解能力，更能够领略到中华文化的博大精深，培养自己的文化素养和审美情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https://d.book118.com/587000054001006033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2024-09-06T02:52:09.320</cp:lastPrinted>
  <dcterms:created xsi:type="dcterms:W3CDTF">2024-09-05T18:52:09Z</dcterms:created>
  <dcterms:modified xsi:type="dcterms:W3CDTF">2024-09-05T18:52:16Z</dcterms:modified>
</cp:coreProperties>
</file>