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7B8CD-0A38-4648-B266-261D5C7C8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480AB-F683-4D7F-AE18-3905D5404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F9219-CFE0-4B09-BEC3-7EAB428FE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D0DF90-938F-43FB-AC16-6ADDC0B3F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AB86D1-C3AA-426C-A902-144F2DEF2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1B53C8-226C-4DBA-9A83-CBEEB53E4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5F28A5-7338-47D1-9367-0ED688E2E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BC35B6-F76E-45ED-A129-5F4217021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D0E6CA-4ED0-4389-A76F-914BD1E9D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EBF9D8-644D-4949-A0F9-142737E1A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2E4911-BC9C-4FFA-A0C1-26B3C3F8E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8.jpeg" /><Relationship Id="rId4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00103300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国土局年工作总结暨明年工作思路\n## 1.国土局年工作回顾与总结\n### 1.1年度土地管理主要成果\n### 1.2矿产资源保护与合理利用\n### 1.3国土资源规划与实施情况\n## 2.国土局年工作亮点与不足\n### 2.1工作亮点及创新举措\n### 2.2工作中存在的问题与不足\n### 2.3改进措施与建议\n## 3.国土局明年工作思路与目标\n### 3.1国土资源保护与合理利用\n### 3.2国土资源规划与实施\n### 3.3国土资源执法与监管\n## 4.国土局明年工作重点与举措\n### 4.1重点工程项目推进\n### 4.2国土资源科技创新\n### 4.3人才队伍建设与培训\n## 5.国土局明年工作展望与愿景\n### 5.1国土资源管理的未来趋势\n### 5.2国土局发展的战略目标\n### 5.3共同努力，共创美好未来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300"/>
              <a:t>国土局年工作总结暨明年工作思路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国土局年工作回顾与总结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完成土地调查，掌握土地资源状况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加强土地登记，保障土地权益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推进土地信息化，提高管理水平</a:t>
                </a:r>
                <a:endParaRPr/>
              </a:p>
            </p:txBody>
          </p:sp>
          <p:sp>
            <p:nvSpPr>
              <p:cNvPr id="1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土地资源调查与登记</a:t>
                </a:r>
                <a:endParaRPr/>
              </a:p>
            </p:txBody>
          </p:sp>
        </p:grpSp>
        <p:grpSp>
          <p:nvGrpSpPr>
            <p:cNvPr id="17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严格土地利用审批，控制用地规模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加强基本农田保护，确保粮食安全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推进土地整治，提高土地利用效率</a:t>
                </a:r>
                <a:endParaRPr/>
              </a:p>
            </p:txBody>
          </p:sp>
          <p:sp>
            <p:nvSpPr>
              <p:cNvPr id="17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土地利用与保护</a:t>
                </a:r>
                <a:endParaRPr/>
              </a:p>
            </p:txBody>
          </p:sp>
        </p:grpSp>
        <p:grpSp>
          <p:nvGrpSpPr>
            <p:cNvPr id="17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完善土地市场制度，规范土地交易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加强土地供应调控，稳定市场预期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严查土地违法，维护市场秩序</a:t>
                </a:r>
                <a:endParaRPr/>
              </a:p>
            </p:txBody>
          </p:sp>
          <p:sp>
            <p:nvSpPr>
              <p:cNvPr id="18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土地市场与调控</a:t>
                </a:r>
                <a:endParaRPr/>
              </a:p>
            </p:txBody>
          </p:sp>
        </p:grpSp>
      </p:grpSp>
      <p:pic>
        <p:nvPicPr>
          <p:cNvPr id="18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年度土地管理主要成果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89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90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91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矿产资源勘查与开发</a:t>
                </a:r>
                <a:endParaRPr/>
              </a:p>
            </p:txBody>
          </p:sp>
          <p:sp>
            <p:nvSpPr>
              <p:cNvPr id="19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加强矿产资源勘查，提高资源保障能力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严格矿产资源开发审批，保护生态环境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推进矿产资源整合，提高产业集中度</a:t>
                </a:r>
                <a:endParaRPr/>
              </a:p>
            </p:txBody>
          </p:sp>
        </p:grpSp>
        <p:grpSp>
          <p:nvGrpSpPr>
            <p:cNvPr id="194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95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矿产资源保护与监管</a:t>
                </a:r>
                <a:endParaRPr/>
              </a:p>
            </p:txBody>
          </p:sp>
          <p:sp>
            <p:nvSpPr>
              <p:cNvPr id="19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加强矿产资源保护，防止资源浪费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严格矿产资源监管，查处违法行为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推进矿产资源合理利用，提高资源利用效率</a:t>
                </a:r>
                <a:endParaRPr/>
              </a:p>
            </p:txBody>
          </p:sp>
        </p:grpSp>
        <p:grpSp>
          <p:nvGrpSpPr>
            <p:cNvPr id="198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99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矿产资源战略与规划</a:t>
                </a:r>
                <a:endParaRPr/>
              </a:p>
            </p:txBody>
          </p:sp>
          <p:sp>
            <p:nvSpPr>
              <p:cNvPr id="20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制定矿产资源战略，引导产业发展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加强矿产资源规划，优化布局结构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推进矿产资源政策，保障资源安全</a:t>
                </a:r>
                <a:endParaRPr/>
              </a:p>
            </p:txBody>
          </p: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矿产资源保护与合理利用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国土规划制定与实施</a:t>
                </a:r>
                <a:endParaRPr/>
              </a:p>
            </p:txBody>
          </p:sp>
          <p:sp>
            <p:nvSpPr>
              <p:cNvPr id="20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制定国土资源规划，引导资源合理利用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加强国土资源规划实施，提高资源利用效率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推进国土资源规划评估，完善规划体系</a:t>
                </a:r>
                <a:endParaRPr/>
              </a:p>
            </p:txBody>
          </p:sp>
        </p:grpSp>
        <p:grpSp>
          <p:nvGrpSpPr>
            <p:cNvPr id="20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国土资源保护与治理</a:t>
                </a:r>
                <a:endParaRPr/>
              </a:p>
            </p:txBody>
          </p:sp>
          <p:sp>
            <p:nvSpPr>
              <p:cNvPr id="21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加强国土资源保护，防止资源破坏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严格国土资源治理，改善生态环境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推进国土资源修复，提高生态质量</a:t>
                </a:r>
                <a:endParaRPr/>
              </a:p>
            </p:txBody>
          </p:sp>
        </p:grpSp>
        <p:grpSp>
          <p:nvGrpSpPr>
            <p:cNvPr id="21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国土资源监测与评估</a:t>
                </a:r>
                <a:endParaRPr/>
              </a:p>
            </p:txBody>
          </p:sp>
          <p:sp>
            <p:nvSpPr>
              <p:cNvPr id="21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加强国土资源监测，掌握资源动态变化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严格国土资源评估，提供决策依据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推进国土资源预警，防范资源风险</a:t>
                </a:r>
                <a:endParaRPr/>
              </a:p>
            </p:txBody>
          </p:sp>
        </p:grpSp>
      </p:grpSp>
      <p:pic>
        <p:nvPicPr>
          <p:cNvPr id="21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国土资源规划与实施情况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国土局年工作亮点与不足</a:t>
            </a:r>
            <a:endParaRPr/>
          </a:p>
        </p:txBody>
      </p:sp>
      <p:sp>
        <p:nvSpPr>
          <p:cNvPr id="221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22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2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2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2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推行土地网格化管理，提高管理水平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加强土地全程监管，防范违法用地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推进土地节约集约利用，提高利用效率</a:t>
                </a:r>
                <a:endParaRPr/>
              </a:p>
            </p:txBody>
          </p:sp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土地资源管理创新</a:t>
                </a:r>
                <a:endParaRPr/>
              </a:p>
            </p:txBody>
          </p:sp>
        </p:grpSp>
        <p:grpSp>
          <p:nvGrpSpPr>
            <p:cNvPr id="23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3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建立矿产资源勘查开发秩序，保护生态环境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加强矿产资源监测与评估，提高资源安全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推进矿产资源综合利用，提高利用效率</a:t>
                </a:r>
                <a:endParaRPr/>
              </a:p>
            </p:txBody>
          </p:sp>
          <p:sp>
            <p:nvSpPr>
              <p:cNvPr id="23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矿产资源管理创新</a:t>
                </a:r>
                <a:endParaRPr/>
              </a:p>
            </p:txBody>
          </p:sp>
          <p:sp>
            <p:nvSpPr>
              <p:cNvPr id="23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3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制定国土资源战略，引导产业发展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加强国土资源规划实施，提高资源利用效率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推进国土资源政策，保障资源安全</a:t>
                </a:r>
                <a:endParaRPr/>
              </a:p>
            </p:txBody>
          </p:sp>
          <p:sp>
            <p:nvSpPr>
              <p:cNvPr id="23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国土资源规划创新</a:t>
                </a:r>
                <a:endParaRPr/>
              </a:p>
            </p:txBody>
          </p:sp>
          <p:sp>
            <p:nvSpPr>
              <p:cNvPr id="23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工作亮点及创新举措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土地资源管理不足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土地资源调查与登记不够完善，数据更新滞后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土地利用与保护存在漏洞，违法用地现象严重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土地市场与调控不够有力，市场秩序不规范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矿产资源管理不足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矿产资源勘查与开发存在乱象，生态环境受损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矿产资源保护与监管不够严格，资源浪费现象严重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矿产资源战略与规划不够明确，产业发展引导不足</a:t>
                </a:r>
                <a:endParaRPr/>
              </a:p>
            </p:txBody>
          </p:sp>
          <p:pic>
            <p:nvPicPr>
              <p:cNvPr id="25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国土资源规划不足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国土规划制定与实施不够深入，资源利用效率不高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国土资源保护与治理不够到位，生态环境恶化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国土资源监测与评估不够全面，资源动态变化掌握不足</a:t>
                </a:r>
                <a:endParaRPr/>
              </a:p>
            </p:txBody>
          </p:sp>
          <p:pic>
            <p:nvPicPr>
              <p:cNvPr id="25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工作中存在的问题与不足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6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加强土地资源管理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完善土地资源调查与登记，提高数据更新速度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严格土地利用与保护，遏制违法用地现象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加强土地市场与调控，规范市场秩序</a:t>
                </a:r>
                <a:endParaRPr/>
              </a:p>
            </p:txBody>
          </p:sp>
          <p:sp>
            <p:nvSpPr>
              <p:cNvPr id="26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加强矿产资源管理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规范矿产资源勘查与开发，保护生态环境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严格矿产资源保护与监管，防止资源浪费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明确矿产资源战略与规划，引导产业发展</a:t>
                </a:r>
                <a:endParaRPr/>
              </a:p>
            </p:txBody>
          </p:sp>
          <p:sp>
            <p:nvSpPr>
              <p:cNvPr id="26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加强国土资源规划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深化国土资源规划制定与实施，提高资源利用效率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加强国土资源保护与治理，改善生态环境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全面国土资源监测与评估，掌握资源动态变化</a:t>
                </a:r>
                <a:endParaRPr/>
              </a:p>
            </p:txBody>
          </p:sp>
          <p:sp>
            <p:nvSpPr>
              <p:cNvPr id="27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改进措施与建议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国土局明年工作思路与目标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国土资源保护与合理利用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4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土地资源保护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加强土地资源保护，防止资源破坏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严格土地资源审批，控制用地规模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推进土地资源整治，提高土地利用效率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矿产资源保护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加强矿产资源保护，防止资源浪费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严格矿产资源监管，查处违法行为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推进矿产资源合理利用，提高资源利用效率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国土资源节约集约利用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推行国土资源节约集约利用，提高利用效率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加强国土资源循环利用，减少资源浪费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推进国土资源综合利用，提高资源价值</a:t>
                </a:r>
                <a:endParaRPr/>
              </a:p>
            </p:txBody>
          </p:sp>
          <p:pic>
            <p:nvPicPr>
              <p:cNvPr id="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https://d.book118.com/587001033003006044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国土局年工作总结暨明年工作思路</vt:lpstr>
      <vt:lpstr>国土局年工作回顾与总结</vt:lpstr>
      <vt:lpstr>PowerPoint Presentation</vt:lpstr>
      <vt:lpstr>PowerPoint Presentation</vt:lpstr>
      <vt:lpstr>PowerPoint Presentation</vt:lpstr>
      <vt:lpstr>国土局年工作亮点与不足</vt:lpstr>
      <vt:lpstr>PowerPoint Presentation</vt:lpstr>
      <vt:lpstr>PowerPoint Presentation</vt:lpstr>
      <vt:lpstr>PowerPoint Presentation</vt:lpstr>
      <vt:lpstr>国土局明年工作思路与目标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2024-09-18T02:27:30.329</cp:lastPrinted>
  <dcterms:created xsi:type="dcterms:W3CDTF">2024-09-17T18:27:30Z</dcterms:created>
  <dcterms:modified xsi:type="dcterms:W3CDTF">2024-09-17T18:27:32Z</dcterms:modified>
</cp:coreProperties>
</file>