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289.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5A246-2640-4D68-96DC-D82ADFBE351B}" type="datetimeFigureOut">
              <a:rPr lang="en-US" smtClean="0"/>
              <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CD84CE-C080-47EE-8768-D0CEFE92A83F}" type="slidenum">
              <a:rPr lang="en-US" smtClean="0"/>
              <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幻灯片编号占位符 3"/>
          <p:cNvSpPr>
            <a:spLocks noGrp="1"/>
          </p:cNvSpPr>
          <p:nvPr>
            <p:ph type="sldNum" sz="quarter" idx="10"/>
          </p:nvPr>
        </p:nvSpPr>
        <p:spPr/>
        <p:txBody>
          <a:bodyPr/>
          <a:lstStyle/>
          <a:p>
            <a:fld id="{56CF6E60-3216-479F-9521-DB9BECD9327C}"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幻灯片编号占位符 3"/>
          <p:cNvSpPr>
            <a:spLocks noGrp="1"/>
          </p:cNvSpPr>
          <p:nvPr>
            <p:ph type="sldNum" sz="quarter" idx="10"/>
          </p:nvPr>
        </p:nvSpPr>
        <p:spPr/>
        <p:txBody>
          <a:bodyPr/>
          <a:lstStyle/>
          <a:p>
            <a:fld id="{56CF6E60-3216-479F-9521-DB9BECD9327C}"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幻灯片编号占位符 3"/>
          <p:cNvSpPr>
            <a:spLocks noGrp="1"/>
          </p:cNvSpPr>
          <p:nvPr>
            <p:ph type="sldNum" sz="quarter" idx="10"/>
          </p:nvPr>
        </p:nvSpPr>
        <p:spPr/>
        <p:txBody>
          <a:bodyPr/>
          <a:lstStyle/>
          <a:p>
            <a:fld id="{56CF6E60-3216-479F-9521-DB9BECD9327C}"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幻灯片编号占位符 3"/>
          <p:cNvSpPr>
            <a:spLocks noGrp="1"/>
          </p:cNvSpPr>
          <p:nvPr>
            <p:ph type="sldNum" sz="quarter" idx="10"/>
          </p:nvPr>
        </p:nvSpPr>
        <p:spPr/>
        <p:txBody>
          <a:bodyPr/>
          <a:lstStyle/>
          <a:p>
            <a:fld id="{56CF6E60-3216-479F-9521-DB9BECD9327C}" type="slidenum">
              <a:rPr lang="zh-CN" altLang="en-US" smtClean="0"/>
              <a:t>16</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tags" Target="../tags/tag22.xml" /><Relationship Id="rId25"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image" Target="../media/image1.png" /><Relationship Id="rId6" Type="http://schemas.openxmlformats.org/officeDocument/2006/relationships/tags" Target="../tags/tag5.xml" /><Relationship Id="rId7" Type="http://schemas.openxmlformats.org/officeDocument/2006/relationships/image" Target="../media/image2.png"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3.xml"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tags" Target="../tags/tag34.xml" /><Relationship Id="rId13" Type="http://schemas.openxmlformats.org/officeDocument/2006/relationships/tags" Target="../tags/tag35.xml" /><Relationship Id="rId14" Type="http://schemas.openxmlformats.org/officeDocument/2006/relationships/tags" Target="../tags/tag36.xml" /><Relationship Id="rId15" Type="http://schemas.openxmlformats.org/officeDocument/2006/relationships/tags" Target="../tags/tag37.xml" /><Relationship Id="rId16" Type="http://schemas.openxmlformats.org/officeDocument/2006/relationships/tags" Target="../tags/tag38.xml" /><Relationship Id="rId17" Type="http://schemas.openxmlformats.org/officeDocument/2006/relationships/tags" Target="../tags/tag39.xml" /><Relationship Id="rId18" Type="http://schemas.openxmlformats.org/officeDocument/2006/relationships/tags" Target="../tags/tag40.xml" /><Relationship Id="rId19"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8.xml" /><Relationship Id="rId11" Type="http://schemas.openxmlformats.org/officeDocument/2006/relationships/tags" Target="../tags/tag49.xml" /><Relationship Id="rId12" Type="http://schemas.openxmlformats.org/officeDocument/2006/relationships/tags" Target="../tags/tag50.xml" /><Relationship Id="rId13" Type="http://schemas.openxmlformats.org/officeDocument/2006/relationships/tags" Target="../tags/tag51.xml" /><Relationship Id="rId14" Type="http://schemas.openxmlformats.org/officeDocument/2006/relationships/tags" Target="../tags/tag52.xml" /><Relationship Id="rId15" Type="http://schemas.openxmlformats.org/officeDocument/2006/relationships/tags" Target="../tags/tag53.xml" /><Relationship Id="rId16" Type="http://schemas.openxmlformats.org/officeDocument/2006/relationships/tags" Target="../tags/tag54.xml" /><Relationship Id="rId17" Type="http://schemas.openxmlformats.org/officeDocument/2006/relationships/tags" Target="../tags/tag55.xml" /><Relationship Id="rId18" Type="http://schemas.openxmlformats.org/officeDocument/2006/relationships/tags" Target="../tags/tag56.xml" /><Relationship Id="rId19" Type="http://schemas.openxmlformats.org/officeDocument/2006/relationships/tags" Target="../tags/tag57.xml" /><Relationship Id="rId2" Type="http://schemas.openxmlformats.org/officeDocument/2006/relationships/tags" Target="../tags/tag41.xml" /><Relationship Id="rId20" Type="http://schemas.openxmlformats.org/officeDocument/2006/relationships/tags" Target="../tags/tag58.xml" /><Relationship Id="rId21" Type="http://schemas.openxmlformats.org/officeDocument/2006/relationships/slideMaster" Target="../slideMasters/slideMaster2.xml" /><Relationship Id="rId3" Type="http://schemas.openxmlformats.org/officeDocument/2006/relationships/image" Target="../media/image4.png"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9.xml" /><Relationship Id="rId10" Type="http://schemas.openxmlformats.org/officeDocument/2006/relationships/slideMaster" Target="../slideMasters/slideMaster2.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tags" Target="../tags/tag66.xml" /><Relationship Id="rId9" Type="http://schemas.openxmlformats.org/officeDocument/2006/relationships/tags" Target="../tags/tag6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68.xml" /><Relationship Id="rId10" Type="http://schemas.openxmlformats.org/officeDocument/2006/relationships/tags" Target="../tags/tag77.xml" /><Relationship Id="rId11" Type="http://schemas.openxmlformats.org/officeDocument/2006/relationships/tags" Target="../tags/tag78.xml" /><Relationship Id="rId12" Type="http://schemas.openxmlformats.org/officeDocument/2006/relationships/slideMaster" Target="../slideMasters/slideMaster2.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6.xml" /><Relationship Id="rId10" Type="http://schemas.openxmlformats.org/officeDocument/2006/relationships/slideMaster" Target="../slideMasters/slideMaster2.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4.xml" /><Relationship Id="rId11" Type="http://schemas.openxmlformats.org/officeDocument/2006/relationships/tags" Target="../tags/tag105.xml" /><Relationship Id="rId12" Type="http://schemas.openxmlformats.org/officeDocument/2006/relationships/tags" Target="../tags/tag106.xml" /><Relationship Id="rId13" Type="http://schemas.openxmlformats.org/officeDocument/2006/relationships/tags" Target="../tags/tag107.xml" /><Relationship Id="rId14" Type="http://schemas.openxmlformats.org/officeDocument/2006/relationships/tags" Target="../tags/tag108.xml" /><Relationship Id="rId15" Type="http://schemas.openxmlformats.org/officeDocument/2006/relationships/tags" Target="../tags/tag109.xml" /><Relationship Id="rId16" Type="http://schemas.openxmlformats.org/officeDocument/2006/relationships/tags" Target="../tags/tag110.xml" /><Relationship Id="rId17" Type="http://schemas.openxmlformats.org/officeDocument/2006/relationships/tags" Target="../tags/tag111.xml" /><Relationship Id="rId18" Type="http://schemas.openxmlformats.org/officeDocument/2006/relationships/tags" Target="../tags/tag112.xml" /><Relationship Id="rId19" Type="http://schemas.openxmlformats.org/officeDocument/2006/relationships/tags" Target="../tags/tag113.xml" /><Relationship Id="rId2" Type="http://schemas.openxmlformats.org/officeDocument/2006/relationships/tags" Target="../tags/tag96.xml" /><Relationship Id="rId20" Type="http://schemas.openxmlformats.org/officeDocument/2006/relationships/tags" Target="../tags/tag114.xml" /><Relationship Id="rId21" Type="http://schemas.openxmlformats.org/officeDocument/2006/relationships/tags" Target="../tags/tag115.xml" /><Relationship Id="rId22" Type="http://schemas.openxmlformats.org/officeDocument/2006/relationships/tags" Target="../tags/tag116.xml" /><Relationship Id="rId23" Type="http://schemas.openxmlformats.org/officeDocument/2006/relationships/tags" Target="../tags/tag117.xml" /><Relationship Id="rId24" Type="http://schemas.openxmlformats.org/officeDocument/2006/relationships/tags" Target="../tags/tag118.xml" /><Relationship Id="rId25" Type="http://schemas.openxmlformats.org/officeDocument/2006/relationships/tags" Target="../tags/tag119.xml" /><Relationship Id="rId26" Type="http://schemas.openxmlformats.org/officeDocument/2006/relationships/slideMaster" Target="../slideMasters/slideMaster2.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20.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26.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16" Type="http://schemas.openxmlformats.org/officeDocument/2006/relationships/tags" Target="../tags/tag139.xml" /><Relationship Id="rId17" Type="http://schemas.openxmlformats.org/officeDocument/2006/relationships/slideMaster" Target="../slideMasters/slideMaster2.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image" Target="../media/image4.png" /><Relationship Id="rId6" Type="http://schemas.openxmlformats.org/officeDocument/2006/relationships/tags" Target="../tags/tag130.xml" /><Relationship Id="rId7" Type="http://schemas.openxmlformats.org/officeDocument/2006/relationships/image" Target="../media/image3.png" /><Relationship Id="rId8" Type="http://schemas.openxmlformats.org/officeDocument/2006/relationships/tags" Target="../tags/tag131.xml" /><Relationship Id="rId9" Type="http://schemas.openxmlformats.org/officeDocument/2006/relationships/tags" Target="../tags/tag13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0.xml" /><Relationship Id="rId10" Type="http://schemas.openxmlformats.org/officeDocument/2006/relationships/tags" Target="../tags/tag149.xml" /><Relationship Id="rId11" Type="http://schemas.openxmlformats.org/officeDocument/2006/relationships/tags" Target="../tags/tag150.xml" /><Relationship Id="rId12" Type="http://schemas.openxmlformats.org/officeDocument/2006/relationships/tags" Target="../tags/tag151.xml" /><Relationship Id="rId13" Type="http://schemas.openxmlformats.org/officeDocument/2006/relationships/tags" Target="../tags/tag152.xml" /><Relationship Id="rId14" Type="http://schemas.openxmlformats.org/officeDocument/2006/relationships/tags" Target="../tags/tag153.xml" /><Relationship Id="rId15" Type="http://schemas.openxmlformats.org/officeDocument/2006/relationships/tags" Target="../tags/tag154.xml" /><Relationship Id="rId16" Type="http://schemas.openxmlformats.org/officeDocument/2006/relationships/tags" Target="../tags/tag155.xml" /><Relationship Id="rId17" Type="http://schemas.openxmlformats.org/officeDocument/2006/relationships/slideMaster" Target="../slideMasters/slideMaster2.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2.xml" /><Relationship Id="rId11" Type="http://schemas.openxmlformats.org/officeDocument/2006/relationships/slideMaster" Target="../slideMasters/slideMaster2.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2.xml" /><Relationship Id="rId11" Type="http://schemas.openxmlformats.org/officeDocument/2006/relationships/slideMaster" Target="../slideMasters/slideMaster2.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83.xml" /><Relationship Id="rId10" Type="http://schemas.openxmlformats.org/officeDocument/2006/relationships/tags" Target="../tags/tag192.xml" /><Relationship Id="rId11" Type="http://schemas.openxmlformats.org/officeDocument/2006/relationships/slideMaster" Target="../slideMasters/slideMaster2.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9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slideMaster" Target="../slideMasters/slideMaster2.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05.xml" /><Relationship Id="rId10" Type="http://schemas.openxmlformats.org/officeDocument/2006/relationships/slideMaster" Target="../slideMasters/slideMaster2.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08F6B0-DA11-4773-B41B-AEC4613D3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F42B8-B6DF-4BCE-A09E-90798FDFF2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D224C3-058D-4C71-ADF9-2A8AC7259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7715DD-02BB-4DCD-BC90-2F5E7956F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9B01A9-BBA7-4BF0-A798-558906680A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192541-3D75-4628-8128-5E16A71965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F7CE87-BA4C-4CB8-97EE-587E1A3FD7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CC3265-9F92-4939-9A7E-092A0718F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A1960-9B04-40D3-9C8B-5CE06F0AFD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B6343-150B-4D3F-9F51-C72D8E02E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91DA6-18B7-4F6A-9CFF-DD66D2A7E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9" name="任意多边形: 形状 8"/>
          <p:cNvSpPr/>
          <p:nvPr>
            <p:custDataLst>
              <p:tags r:id="rId1"/>
            </p:custDataLst>
          </p:nvPr>
        </p:nvSpPr>
        <p:spPr>
          <a:xfrm rot="2700000">
            <a:off x="7309469" y="-226131"/>
            <a:ext cx="2589918" cy="1331948"/>
          </a:xfrm>
          <a:custGeom>
            <a:gdLst>
              <a:gd name="connsiteX0" fmla="*/ 0 w 2589918"/>
              <a:gd name="connsiteY0" fmla="*/ 1331948 h 1331948"/>
              <a:gd name="connsiteX1" fmla="*/ 1331948 w 2589918"/>
              <a:gd name="connsiteY1" fmla="*/ 0 h 1331948"/>
              <a:gd name="connsiteX2" fmla="*/ 1923944 w 2589918"/>
              <a:gd name="connsiteY2" fmla="*/ 0 h 1331948"/>
              <a:gd name="connsiteX3" fmla="*/ 2589918 w 2589918"/>
              <a:gd name="connsiteY3" fmla="*/ 665974 h 1331948"/>
              <a:gd name="connsiteX4" fmla="*/ 2589917 w 2589918"/>
              <a:gd name="connsiteY4" fmla="*/ 665974 h 1331948"/>
              <a:gd name="connsiteX5" fmla="*/ 1923943 w 2589918"/>
              <a:gd name="connsiteY5" fmla="*/ 1331948 h 13319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9918" h="1331948">
                <a:moveTo>
                  <a:pt x="0" y="1331948"/>
                </a:moveTo>
                <a:lnTo>
                  <a:pt x="1331948" y="0"/>
                </a:lnTo>
                <a:lnTo>
                  <a:pt x="1923944" y="0"/>
                </a:lnTo>
                <a:cubicBezTo>
                  <a:pt x="2291751" y="0"/>
                  <a:pt x="2589918" y="298167"/>
                  <a:pt x="2589918" y="665974"/>
                </a:cubicBezTo>
                <a:lnTo>
                  <a:pt x="2589917" y="665974"/>
                </a:lnTo>
                <a:cubicBezTo>
                  <a:pt x="2589917" y="1033781"/>
                  <a:pt x="2291750" y="1331948"/>
                  <a:pt x="1923943" y="1331948"/>
                </a:cubicBezTo>
                <a:close/>
              </a:path>
            </a:pathLst>
          </a:custGeom>
          <a:gradFill>
            <a:gsLst>
              <a:gs pos="0">
                <a:schemeClr val="accent3"/>
              </a:gs>
              <a:gs pos="100000">
                <a:schemeClr val="accent6"/>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7" name="任意多边形: 形状 6"/>
          <p:cNvSpPr/>
          <p:nvPr>
            <p:custDataLst>
              <p:tags r:id="rId2"/>
            </p:custDataLst>
          </p:nvPr>
        </p:nvSpPr>
        <p:spPr>
          <a:xfrm rot="2700000">
            <a:off x="-1720231" y="2596783"/>
            <a:ext cx="7196501" cy="1881099"/>
          </a:xfrm>
          <a:custGeom>
            <a:gdLst>
              <a:gd name="connsiteX0" fmla="*/ 0 w 7559747"/>
              <a:gd name="connsiteY0" fmla="*/ 0 h 1976048"/>
              <a:gd name="connsiteX1" fmla="*/ 6571723 w 7559747"/>
              <a:gd name="connsiteY1" fmla="*/ 0 h 1976048"/>
              <a:gd name="connsiteX2" fmla="*/ 7559747 w 7559747"/>
              <a:gd name="connsiteY2" fmla="*/ 988024 h 1976048"/>
              <a:gd name="connsiteX3" fmla="*/ 6571723 w 7559747"/>
              <a:gd name="connsiteY3" fmla="*/ 1976048 h 1976048"/>
              <a:gd name="connsiteX4" fmla="*/ 1976048 w 7559747"/>
              <a:gd name="connsiteY4" fmla="*/ 1976048 h 19760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7559747" h="1976048">
                <a:moveTo>
                  <a:pt x="0" y="0"/>
                </a:moveTo>
                <a:lnTo>
                  <a:pt x="6571723" y="0"/>
                </a:lnTo>
                <a:cubicBezTo>
                  <a:pt x="7117394" y="0"/>
                  <a:pt x="7559747" y="442353"/>
                  <a:pt x="7559747" y="988024"/>
                </a:cubicBezTo>
                <a:cubicBezTo>
                  <a:pt x="7559747" y="1533695"/>
                  <a:pt x="7117394" y="1976048"/>
                  <a:pt x="6571723" y="1976048"/>
                </a:cubicBezTo>
                <a:lnTo>
                  <a:pt x="1976048" y="1976048"/>
                </a:lnTo>
                <a:close/>
              </a:path>
            </a:pathLst>
          </a:custGeom>
          <a:gradFill>
            <a:gsLst>
              <a:gs pos="51000">
                <a:schemeClr val="accent3">
                  <a:lumMod val="60000"/>
                  <a:lumOff val="40000"/>
                </a:schemeClr>
              </a:gs>
              <a:gs pos="0">
                <a:schemeClr val="accent6"/>
              </a:gs>
              <a:gs pos="100000">
                <a:schemeClr val="accent3"/>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8" name="任意多边形: 形状 7"/>
          <p:cNvSpPr/>
          <p:nvPr>
            <p:custDataLst>
              <p:tags r:id="rId3"/>
            </p:custDataLst>
          </p:nvPr>
        </p:nvSpPr>
        <p:spPr>
          <a:xfrm rot="2700000">
            <a:off x="177164" y="-897391"/>
            <a:ext cx="10422084" cy="5754386"/>
          </a:xfrm>
          <a:custGeom>
            <a:gdLst>
              <a:gd name="connsiteX0" fmla="*/ 0 w 10422084"/>
              <a:gd name="connsiteY0" fmla="*/ 5286225 h 5754386"/>
              <a:gd name="connsiteX1" fmla="*/ 5286225 w 10422084"/>
              <a:gd name="connsiteY1" fmla="*/ 0 h 5754386"/>
              <a:gd name="connsiteX2" fmla="*/ 7544891 w 10422084"/>
              <a:gd name="connsiteY2" fmla="*/ 0 h 5754386"/>
              <a:gd name="connsiteX3" fmla="*/ 10422084 w 10422084"/>
              <a:gd name="connsiteY3" fmla="*/ 2877193 h 5754386"/>
              <a:gd name="connsiteX4" fmla="*/ 10422083 w 10422084"/>
              <a:gd name="connsiteY4" fmla="*/ 2877193 h 5754386"/>
              <a:gd name="connsiteX5" fmla="*/ 7544890 w 10422084"/>
              <a:gd name="connsiteY5" fmla="*/ 5754386 h 5754386"/>
              <a:gd name="connsiteX6" fmla="*/ 983385 w 10422084"/>
              <a:gd name="connsiteY6" fmla="*/ 5754385 h 5754386"/>
              <a:gd name="connsiteX7" fmla="*/ 689209 w 10422084"/>
              <a:gd name="connsiteY7" fmla="*/ 5739530 h 5754386"/>
              <a:gd name="connsiteX8" fmla="*/ 410818 w 10422084"/>
              <a:gd name="connsiteY8" fmla="*/ 5697043 h 575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22084" h="5754386">
                <a:moveTo>
                  <a:pt x="0" y="5286225"/>
                </a:moveTo>
                <a:lnTo>
                  <a:pt x="5286225" y="0"/>
                </a:lnTo>
                <a:lnTo>
                  <a:pt x="7544891" y="0"/>
                </a:lnTo>
                <a:cubicBezTo>
                  <a:pt x="9133921" y="0"/>
                  <a:pt x="10422084" y="1288163"/>
                  <a:pt x="10422084" y="2877193"/>
                </a:cubicBezTo>
                <a:lnTo>
                  <a:pt x="10422083" y="2877193"/>
                </a:lnTo>
                <a:cubicBezTo>
                  <a:pt x="10422083" y="4466223"/>
                  <a:pt x="9133920" y="5754386"/>
                  <a:pt x="7544890" y="5754386"/>
                </a:cubicBezTo>
                <a:lnTo>
                  <a:pt x="983385" y="5754385"/>
                </a:lnTo>
                <a:cubicBezTo>
                  <a:pt x="884071" y="5754385"/>
                  <a:pt x="785932" y="5749353"/>
                  <a:pt x="689209" y="5739530"/>
                </a:cubicBezTo>
                <a:lnTo>
                  <a:pt x="410818" y="5697043"/>
                </a:lnTo>
                <a:close/>
              </a:path>
            </a:pathLst>
          </a:custGeom>
          <a:gradFill>
            <a:gsLst>
              <a:gs pos="0">
                <a:schemeClr val="accent3"/>
              </a:gs>
              <a:gs pos="100000">
                <a:schemeClr val="accent5"/>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 name="任意多边形: 形状 10"/>
          <p:cNvSpPr/>
          <p:nvPr userDrawn="1">
            <p:custDataLst>
              <p:tags r:id="rId4"/>
            </p:custDataLst>
          </p:nvPr>
        </p:nvSpPr>
        <p:spPr>
          <a:xfrm rot="10800000">
            <a:off x="10238005" y="5437159"/>
            <a:ext cx="1621791" cy="599565"/>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a:gsLst>
              <a:gs pos="0">
                <a:schemeClr val="accent6"/>
              </a:gs>
              <a:gs pos="100000">
                <a:schemeClr val="accent3"/>
              </a:gs>
            </a:gsLst>
            <a:lin ang="0" scaled="0"/>
          </a:gradFill>
          <a:ln w="25400">
            <a:no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pic>
        <p:nvPicPr>
          <p:cNvPr id="119" name="图片 118"/>
          <p:cNvPicPr>
            <a:picLocks noChangeAspect="1"/>
          </p:cNvPicPr>
          <p:nvPr userDrawn="1">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533762" y="3678692"/>
            <a:ext cx="2840982" cy="2591025"/>
          </a:xfrm>
          <a:prstGeom prst="rect">
            <a:avLst/>
          </a:prstGeom>
        </p:spPr>
      </p:pic>
      <p:pic>
        <p:nvPicPr>
          <p:cNvPr id="10" name="图片 9"/>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8780261" y="630806"/>
            <a:ext cx="2749534" cy="2097206"/>
          </a:xfrm>
          <a:prstGeom prst="rect">
            <a:avLst/>
          </a:prstGeom>
        </p:spPr>
      </p:pic>
      <p:grpSp>
        <p:nvGrpSpPr>
          <p:cNvPr id="114" name="组合 113"/>
          <p:cNvGrpSpPr/>
          <p:nvPr>
            <p:custDataLst>
              <p:tags r:id="rId9"/>
            </p:custDataLst>
          </p:nvPr>
        </p:nvGrpSpPr>
        <p:grpSpPr>
          <a:xfrm>
            <a:off x="1998809" y="1459117"/>
            <a:ext cx="8481933" cy="3789409"/>
            <a:chOff x="1961084" y="1459117"/>
            <a:chExt cx="8481933" cy="3789409"/>
          </a:xfrm>
        </p:grpSpPr>
        <p:sp>
          <p:nvSpPr>
            <p:cNvPr id="115" name="矩形 114"/>
            <p:cNvSpPr/>
            <p:nvPr>
              <p:custDataLst>
                <p:tags r:id="rId10"/>
              </p:custDataLst>
            </p:nvPr>
          </p:nvSpPr>
          <p:spPr>
            <a:xfrm>
              <a:off x="2355283" y="1847631"/>
              <a:ext cx="8087734" cy="3400895"/>
            </a:xfrm>
            <a:prstGeom prst="rect">
              <a:avLst/>
            </a:prstGeom>
            <a:gradFill>
              <a:gsLst>
                <a:gs pos="100000">
                  <a:schemeClr val="accent4"/>
                </a:gs>
                <a:gs pos="0">
                  <a:schemeClr val="accent1"/>
                </a:gs>
              </a:gsLst>
              <a:lin ang="10800000" scaled="0"/>
            </a:gradFill>
            <a:ln w="381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6" name="矩形: 圆角 115"/>
            <p:cNvSpPr/>
            <p:nvPr>
              <p:custDataLst>
                <p:tags r:id="rId11"/>
              </p:custDataLst>
            </p:nvPr>
          </p:nvSpPr>
          <p:spPr>
            <a:xfrm>
              <a:off x="1961084" y="1459117"/>
              <a:ext cx="8087734" cy="3394220"/>
            </a:xfrm>
            <a:prstGeom prst="roundRect">
              <a:avLst>
                <a:gd name="adj" fmla="val 0"/>
              </a:avLst>
            </a:prstGeom>
            <a:solidFill>
              <a:schemeClr val="bg1"/>
            </a:solidFill>
            <a:ln w="50800">
              <a:solidFill>
                <a:schemeClr val="tx1"/>
              </a:solidFill>
            </a:ln>
            <a:effectLst>
              <a:outerShdw blurRad="508000" dist="381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grpSp>
      <p:grpSp>
        <p:nvGrpSpPr>
          <p:cNvPr id="122" name="组合 121"/>
          <p:cNvGrpSpPr/>
          <p:nvPr>
            <p:custDataLst>
              <p:tags r:id="rId12"/>
            </p:custDataLst>
          </p:nvPr>
        </p:nvGrpSpPr>
        <p:grpSpPr>
          <a:xfrm>
            <a:off x="3813866" y="3475500"/>
            <a:ext cx="4516920" cy="56834"/>
            <a:chOff x="3116652" y="3539429"/>
            <a:chExt cx="6066666" cy="0"/>
          </a:xfrm>
        </p:grpSpPr>
        <p:cxnSp>
          <p:nvCxnSpPr>
            <p:cNvPr id="123" name="直接连接符 122"/>
            <p:cNvCxnSpPr/>
            <p:nvPr>
              <p:custDataLst>
                <p:tags r:id="rId13"/>
              </p:custDataLst>
            </p:nvPr>
          </p:nvCxnSpPr>
          <p:spPr>
            <a:xfrm rot="10800000" flipH="1">
              <a:off x="3949040"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4" name="直接连接符 123"/>
            <p:cNvCxnSpPr/>
            <p:nvPr>
              <p:custDataLst>
                <p:tags r:id="rId14"/>
              </p:custDataLst>
            </p:nvPr>
          </p:nvCxnSpPr>
          <p:spPr>
            <a:xfrm>
              <a:off x="4245998" y="3539429"/>
              <a:ext cx="4650352"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直接连接符 124"/>
            <p:cNvCxnSpPr/>
            <p:nvPr>
              <p:custDataLst>
                <p:tags r:id="rId15"/>
              </p:custDataLst>
            </p:nvPr>
          </p:nvCxnSpPr>
          <p:spPr>
            <a:xfrm>
              <a:off x="3116652" y="3539429"/>
              <a:ext cx="714135"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直接连接符 125"/>
            <p:cNvCxnSpPr/>
            <p:nvPr>
              <p:custDataLst>
                <p:tags r:id="rId16"/>
              </p:custDataLst>
            </p:nvPr>
          </p:nvCxnSpPr>
          <p:spPr>
            <a:xfrm rot="10800000" flipH="1">
              <a:off x="9022687"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ctrTitle" hasCustomPrompt="1"/>
            <p:custDataLst>
              <p:tags r:id="rId17"/>
            </p:custDataLst>
          </p:nvPr>
        </p:nvSpPr>
        <p:spPr>
          <a:xfrm>
            <a:off x="2657375" y="1767515"/>
            <a:ext cx="6858000" cy="1572163"/>
          </a:xfrm>
        </p:spPr>
        <p:txBody>
          <a:bodyPr lIns="90000" tIns="46800" rIns="90000" bIns="46800" anchor="b" anchorCtr="0">
            <a:normAutofit/>
          </a:bodyPr>
          <a:lstStyle>
            <a:lvl1pPr algn="ctr">
              <a:defRPr sz="8000" u="none" strike="noStrike" kern="1200" cap="none" spc="600" normalizeH="0" baseline="0">
                <a:solidFill>
                  <a:schemeClr val="tx1"/>
                </a:solidFill>
                <a:uFillTx/>
                <a:latin typeface="Arial" pitchFamily="34" charset="0"/>
                <a:ea typeface="汉仪旗黑-85S" panose="00020600040101010101"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18"/>
            </p:custDataLst>
          </p:nvPr>
        </p:nvSpPr>
        <p:spPr>
          <a:xfrm>
            <a:off x="3238442" y="3626379"/>
            <a:ext cx="5667768" cy="698400"/>
          </a:xfrm>
        </p:spPr>
        <p:txBody>
          <a:bodyPr lIns="90000" tIns="46800" rIns="90000" bIns="46800">
            <a:normAutofit/>
          </a:bodyPr>
          <a:lstStyle>
            <a:lvl1pPr marL="0" indent="0" algn="ctr" eaLnBrk="1" fontAlgn="auto" latinLnBrk="0" hangingPunct="1">
              <a:lnSpc>
                <a:spcPct val="100000"/>
              </a:lnSpc>
              <a:buNone/>
              <a:defRPr sz="1800" u="none" strike="noStrike" kern="1200" cap="none" spc="200" normalizeH="0" baseline="0">
                <a:solidFill>
                  <a:schemeClr val="tx1"/>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6" name="文本占位符 5"/>
          <p:cNvSpPr>
            <a:spLocks noGrp="1"/>
          </p:cNvSpPr>
          <p:nvPr>
            <p:ph type="body" sz="quarter" idx="15" hasCustomPrompt="1"/>
            <p:custDataLst>
              <p:tags r:id="rId19"/>
            </p:custDataLst>
          </p:nvPr>
        </p:nvSpPr>
        <p:spPr>
          <a:xfrm>
            <a:off x="10481945" y="6290945"/>
            <a:ext cx="1621790" cy="434975"/>
          </a:xfrm>
        </p:spPr>
        <p:txBody>
          <a:bodyPr lIns="90000" tIns="46800" rIns="90000" bIns="46800" anchor="ctr"/>
          <a:lstStyle>
            <a:lvl1pPr marL="0" indent="0" algn="ctr">
              <a:buNone/>
              <a:defRPr baseline="0">
                <a:solidFill>
                  <a:schemeClr val="tx1">
                    <a:lumMod val="85000"/>
                    <a:lumOff val="15000"/>
                  </a:schemeClr>
                </a:solidFill>
                <a:latin typeface="Arial" pitchFamily="34" charset="0"/>
              </a:defRPr>
            </a:lvl1pPr>
          </a:lstStyle>
          <a:p>
            <a:pPr lvl="0"/>
            <a:r>
              <a:rPr lang="zh-CN" altLang="en-US"/>
              <a:t>编辑文本</a:t>
            </a:r>
            <a:endParaRPr lang="zh-CN" altLang="en-US"/>
          </a:p>
        </p:txBody>
      </p:sp>
      <p:sp>
        <p:nvSpPr>
          <p:cNvPr id="5" name="文本占位符 4"/>
          <p:cNvSpPr>
            <a:spLocks noGrp="1"/>
          </p:cNvSpPr>
          <p:nvPr>
            <p:ph type="body" sz="quarter" idx="13" hasCustomPrompt="1"/>
            <p:custDataLst>
              <p:tags r:id="rId20"/>
            </p:custDataLst>
          </p:nvPr>
        </p:nvSpPr>
        <p:spPr>
          <a:xfrm>
            <a:off x="4144051" y="5386840"/>
            <a:ext cx="1893983" cy="388937"/>
          </a:xfrm>
        </p:spPr>
        <p:txBody>
          <a:bodyPr lIns="90000" tIns="46800" rIns="90000" bIns="46800" anchor="ctr">
            <a:normAutofit/>
          </a:bodyPr>
          <a:lstStyle>
            <a:lvl1pPr marL="0" indent="0" algn="ctr">
              <a:buNone/>
              <a:defRPr sz="1400" baseline="0">
                <a:latin typeface="Arial" pitchFamily="34" charset="0"/>
              </a:defRPr>
            </a:lvl1pPr>
          </a:lstStyle>
          <a:p>
            <a:pPr lvl="0"/>
            <a:r>
              <a:rPr lang="zh-CN" altLang="en-US"/>
              <a:t>编辑文本</a:t>
            </a:r>
            <a:endParaRPr lang="zh-CN" altLang="en-US"/>
          </a:p>
        </p:txBody>
      </p:sp>
      <p:sp>
        <p:nvSpPr>
          <p:cNvPr id="117" name="文本占位符 116"/>
          <p:cNvSpPr>
            <a:spLocks noGrp="1"/>
          </p:cNvSpPr>
          <p:nvPr>
            <p:ph type="body" sz="quarter" idx="14" hasCustomPrompt="1"/>
            <p:custDataLst>
              <p:tags r:id="rId21"/>
            </p:custDataLst>
          </p:nvPr>
        </p:nvSpPr>
        <p:spPr>
          <a:xfrm>
            <a:off x="6086112" y="5386908"/>
            <a:ext cx="1894860" cy="388800"/>
          </a:xfrm>
        </p:spPr>
        <p:txBody>
          <a:bodyPr lIns="90000" tIns="46800" rIns="90000" bIns="46800" anchor="ctr">
            <a:normAutofit/>
          </a:bodyPr>
          <a:lstStyle>
            <a:lvl1pPr marL="0" indent="0" algn="ctr">
              <a:buNone/>
              <a:defRPr sz="1400" baseline="0">
                <a:latin typeface="Arial" pitchFamily="34" charset="0"/>
              </a:defRPr>
            </a:lvl1pPr>
          </a:lstStyle>
          <a:p>
            <a:pPr lvl="0"/>
            <a:r>
              <a:rPr lang="zh-CN" altLang="en-US"/>
              <a:t>编辑文本</a:t>
            </a:r>
            <a:endParaRPr lang="zh-CN" altLang="en-US"/>
          </a:p>
        </p:txBody>
      </p:sp>
      <p:sp>
        <p:nvSpPr>
          <p:cNvPr id="16" name="日期占位符 15"/>
          <p:cNvSpPr>
            <a:spLocks noGrp="1"/>
          </p:cNvSpPr>
          <p:nvPr>
            <p:ph type="dt" sz="half" idx="10"/>
            <p:custDataLst>
              <p:tags r:id="rId22"/>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3"/>
            </p:custDataLst>
          </p:nvPr>
        </p:nvSpPr>
        <p:spPr/>
        <p:txBody>
          <a:bodyPr/>
          <a:lstStyle>
            <a:lvl1pPr>
              <a:defRPr baseline="0">
                <a:latin typeface="Arial" pitchFamily="34" charset="0"/>
              </a:defRPr>
            </a:lvl1pPr>
          </a:lstStyle>
          <a:p>
            <a:endParaRPr lang="zh-CN" altLang="en-US"/>
          </a:p>
        </p:txBody>
      </p:sp>
      <p:sp>
        <p:nvSpPr>
          <p:cNvPr id="18" name="灯片编号占位符 17"/>
          <p:cNvSpPr>
            <a:spLocks noGrp="1"/>
          </p:cNvSpPr>
          <p:nvPr>
            <p:ph type="sldNum" sz="quarter" idx="12"/>
            <p:custDataLst>
              <p:tags r:id="rId24"/>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39" name="任意多边形: 形状 38"/>
          <p:cNvSpPr/>
          <p:nvPr userDrawn="1">
            <p:custDataLst>
              <p:tags r:id="rId1"/>
            </p:custDataLst>
          </p:nvPr>
        </p:nvSpPr>
        <p:spPr>
          <a:xfrm rot="10800000">
            <a:off x="10247081" y="145986"/>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114" name="矩形: 圆角 113"/>
          <p:cNvSpPr/>
          <p:nvPr userDrawn="1">
            <p:custDataLst>
              <p:tags r:id="rId2"/>
            </p:custDataLst>
          </p:nvPr>
        </p:nvSpPr>
        <p:spPr>
          <a:xfrm>
            <a:off x="557350" y="853440"/>
            <a:ext cx="11068594" cy="5590903"/>
          </a:xfrm>
          <a:prstGeom prst="roundRect">
            <a:avLst>
              <a:gd name="adj" fmla="val 0"/>
            </a:avLst>
          </a:prstGeom>
          <a:solidFill>
            <a:schemeClr val="bg1"/>
          </a:solidFill>
          <a:ln w="50800">
            <a:solidFill>
              <a:schemeClr val="tx1"/>
            </a:solidFill>
          </a:ln>
          <a:effectLst>
            <a:outerShdw blurRad="508000" dist="381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112" name="矩形 111"/>
          <p:cNvSpPr/>
          <p:nvPr userDrawn="1">
            <p:custDataLst>
              <p:tags r:id="rId3"/>
            </p:custDataLst>
          </p:nvPr>
        </p:nvSpPr>
        <p:spPr>
          <a:xfrm>
            <a:off x="557350" y="443234"/>
            <a:ext cx="11068594" cy="475785"/>
          </a:xfrm>
          <a:prstGeom prst="rect">
            <a:avLst/>
          </a:prstGeom>
          <a:gradFill>
            <a:gsLst>
              <a:gs pos="0">
                <a:schemeClr val="accent1"/>
              </a:gs>
              <a:gs pos="100000">
                <a:schemeClr val="accent3"/>
              </a:gs>
            </a:gsLst>
            <a:lin ang="10800000" scaled="0"/>
          </a:gradFill>
          <a:ln w="5080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grpSp>
        <p:nvGrpSpPr>
          <p:cNvPr id="7" name="组合 6"/>
          <p:cNvGrpSpPr/>
          <p:nvPr userDrawn="1">
            <p:custDataLst>
              <p:tags r:id="rId4"/>
            </p:custDataLst>
          </p:nvPr>
        </p:nvGrpSpPr>
        <p:grpSpPr>
          <a:xfrm>
            <a:off x="343484" y="5812562"/>
            <a:ext cx="942187" cy="841381"/>
            <a:chOff x="9651208" y="4940479"/>
            <a:chExt cx="942187" cy="841381"/>
          </a:xfrm>
        </p:grpSpPr>
        <p:sp>
          <p:nvSpPr>
            <p:cNvPr id="81" name="等腰三角形 80"/>
            <p:cNvSpPr/>
            <p:nvPr>
              <p:custDataLst>
                <p:tags r:id="rId5"/>
              </p:custDataLst>
            </p:nvPr>
          </p:nvSpPr>
          <p:spPr>
            <a:xfrm rot="5400000" flipH="1">
              <a:off x="10498011" y="4947545"/>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82" name="等腰三角形 81"/>
            <p:cNvSpPr/>
            <p:nvPr>
              <p:custDataLst>
                <p:tags r:id="rId6"/>
              </p:custDataLst>
            </p:nvPr>
          </p:nvSpPr>
          <p:spPr>
            <a:xfrm rot="5400000" flipH="1">
              <a:off x="10070569" y="4947545"/>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83" name="等腰三角形 82"/>
            <p:cNvSpPr/>
            <p:nvPr>
              <p:custDataLst>
                <p:tags r:id="rId7"/>
              </p:custDataLst>
            </p:nvPr>
          </p:nvSpPr>
          <p:spPr>
            <a:xfrm rot="5400000" flipH="1">
              <a:off x="9644142" y="4947545"/>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86" name="等腰三角形 85"/>
            <p:cNvSpPr/>
            <p:nvPr>
              <p:custDataLst>
                <p:tags r:id="rId8"/>
              </p:custDataLst>
            </p:nvPr>
          </p:nvSpPr>
          <p:spPr>
            <a:xfrm rot="5400000" flipH="1">
              <a:off x="10498011" y="5318319"/>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87" name="等腰三角形 86"/>
            <p:cNvSpPr/>
            <p:nvPr>
              <p:custDataLst>
                <p:tags r:id="rId9"/>
              </p:custDataLst>
            </p:nvPr>
          </p:nvSpPr>
          <p:spPr>
            <a:xfrm rot="5400000" flipH="1">
              <a:off x="10070569" y="5318319"/>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88" name="等腰三角形 87"/>
            <p:cNvSpPr/>
            <p:nvPr>
              <p:custDataLst>
                <p:tags r:id="rId10"/>
              </p:custDataLst>
            </p:nvPr>
          </p:nvSpPr>
          <p:spPr>
            <a:xfrm rot="5400000" flipH="1">
              <a:off x="9644142" y="5318319"/>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91" name="等腰三角形 90"/>
            <p:cNvSpPr/>
            <p:nvPr>
              <p:custDataLst>
                <p:tags r:id="rId11"/>
              </p:custDataLst>
            </p:nvPr>
          </p:nvSpPr>
          <p:spPr>
            <a:xfrm rot="5400000" flipH="1">
              <a:off x="10498011" y="5686477"/>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92" name="等腰三角形 91"/>
            <p:cNvSpPr/>
            <p:nvPr>
              <p:custDataLst>
                <p:tags r:id="rId12"/>
              </p:custDataLst>
            </p:nvPr>
          </p:nvSpPr>
          <p:spPr>
            <a:xfrm rot="5400000" flipH="1">
              <a:off x="10070569" y="5686477"/>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sp>
          <p:nvSpPr>
            <p:cNvPr id="93" name="等腰三角形 92"/>
            <p:cNvSpPr/>
            <p:nvPr>
              <p:custDataLst>
                <p:tags r:id="rId13"/>
              </p:custDataLst>
            </p:nvPr>
          </p:nvSpPr>
          <p:spPr>
            <a:xfrm rot="5400000" flipH="1">
              <a:off x="9644142" y="5686477"/>
              <a:ext cx="102449" cy="88318"/>
            </a:xfrm>
            <a:prstGeom prst="triangle">
              <a:avLst/>
            </a:pr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grpSp>
      <p:sp>
        <p:nvSpPr>
          <p:cNvPr id="2" name="标题 1"/>
          <p:cNvSpPr>
            <a:spLocks noGrp="1"/>
          </p:cNvSpPr>
          <p:nvPr userDrawn="1">
            <p:ph type="title"/>
            <p:custDataLst>
              <p:tags r:id="rId14"/>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userDrawn="1">
            <p:ph idx="1"/>
            <p:custDataLst>
              <p:tags r:id="rId15"/>
            </p:custDataLst>
          </p:nvPr>
        </p:nvSpPr>
        <p:spPr>
          <a:xfrm>
            <a:off x="669882" y="1214103"/>
            <a:ext cx="10852237" cy="512731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userDrawn="1">
            <p:ph type="dt" sz="half" idx="10"/>
            <p:custDataLst>
              <p:tags r:id="rId16"/>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userDrawn="1">
            <p:ph type="ftr" sz="quarter" idx="11"/>
            <p:custDataLst>
              <p:tags r:id="rId17"/>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userDrawn="1">
            <p:ph type="sldNum" sz="quarter" idx="12"/>
            <p:custDataLst>
              <p:tags r:id="rId18"/>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gradFill>
          <a:gsLst>
            <a:gs pos="0">
              <a:schemeClr val="accent1"/>
            </a:gs>
            <a:gs pos="100000">
              <a:schemeClr val="accent3"/>
            </a:gs>
          </a:gsLst>
          <a:lin ang="0" scaled="0"/>
        </a:gradFill>
        <a:effectLst/>
      </p:bgPr>
    </p:bg>
    <p:spTree>
      <p:nvGrpSpPr>
        <p:cNvPr id="1" name=""/>
        <p:cNvGrpSpPr/>
        <p:nvPr/>
      </p:nvGrpSpPr>
      <p:grpSpPr>
        <a:xfrm>
          <a:off x="0" y="0"/>
          <a:ext cx="0" cy="0"/>
        </a:xfrm>
      </p:grpSpPr>
      <p:pic>
        <p:nvPicPr>
          <p:cNvPr id="8" name="图片 7"/>
          <p:cNvPicPr>
            <a:picLocks noChangeAspect="1"/>
          </p:cNvPicPr>
          <p:nvPr userDrawn="1">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943136" y="918490"/>
            <a:ext cx="2822693" cy="2572735"/>
          </a:xfrm>
          <a:prstGeom prst="rect">
            <a:avLst/>
          </a:prstGeom>
        </p:spPr>
      </p:pic>
      <p:pic>
        <p:nvPicPr>
          <p:cNvPr id="10" name="图片 9"/>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8683489" y="4179864"/>
            <a:ext cx="2749534" cy="2097206"/>
          </a:xfrm>
          <a:prstGeom prst="rect">
            <a:avLst/>
          </a:prstGeom>
        </p:spPr>
      </p:pic>
      <p:sp>
        <p:nvSpPr>
          <p:cNvPr id="110" name="任意多边形: 形状 109"/>
          <p:cNvSpPr/>
          <p:nvPr>
            <p:custDataLst>
              <p:tags r:id="rId5"/>
            </p:custDataLst>
          </p:nvPr>
        </p:nvSpPr>
        <p:spPr>
          <a:xfrm rot="10800000" flipH="1">
            <a:off x="584896" y="4926262"/>
            <a:ext cx="3083878" cy="1038860"/>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a:gsLst>
              <a:gs pos="0">
                <a:schemeClr val="accent3"/>
              </a:gs>
              <a:gs pos="100000">
                <a:schemeClr val="accent6"/>
              </a:gs>
            </a:gsLst>
            <a:lin ang="0" scaled="0"/>
          </a:gradFill>
          <a:ln w="25400">
            <a:no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1" name="任意多边形: 形状 110"/>
          <p:cNvSpPr/>
          <p:nvPr>
            <p:custDataLst>
              <p:tags r:id="rId6"/>
            </p:custDataLst>
          </p:nvPr>
        </p:nvSpPr>
        <p:spPr>
          <a:xfrm rot="10800000">
            <a:off x="8890463" y="1177977"/>
            <a:ext cx="2542560" cy="93996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a:gsLst>
              <a:gs pos="0">
                <a:schemeClr val="accent3"/>
              </a:gs>
              <a:gs pos="100000">
                <a:schemeClr val="accent6"/>
              </a:gs>
            </a:gsLst>
            <a:lin ang="0" scaled="0"/>
          </a:gradFill>
          <a:ln w="25400">
            <a:no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2" name="矩形 111"/>
          <p:cNvSpPr/>
          <p:nvPr>
            <p:custDataLst>
              <p:tags r:id="rId7"/>
            </p:custDataLst>
          </p:nvPr>
        </p:nvSpPr>
        <p:spPr>
          <a:xfrm>
            <a:off x="4353659" y="1941956"/>
            <a:ext cx="6522412" cy="3177124"/>
          </a:xfrm>
          <a:prstGeom prst="rect">
            <a:avLst/>
          </a:prstGeom>
          <a:solidFill>
            <a:schemeClr val="bg1"/>
          </a:solidFill>
          <a:ln w="508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cxnSp>
        <p:nvCxnSpPr>
          <p:cNvPr id="113" name="直接连接符 112"/>
          <p:cNvCxnSpPr/>
          <p:nvPr>
            <p:custDataLst>
              <p:tags r:id="rId8"/>
            </p:custDataLst>
          </p:nvPr>
        </p:nvCxnSpPr>
        <p:spPr>
          <a:xfrm>
            <a:off x="4929898" y="3766287"/>
            <a:ext cx="684604"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sp>
        <p:nvSpPr>
          <p:cNvPr id="114" name="矩形 113"/>
          <p:cNvSpPr/>
          <p:nvPr>
            <p:custDataLst>
              <p:tags r:id="rId9"/>
            </p:custDataLst>
          </p:nvPr>
        </p:nvSpPr>
        <p:spPr>
          <a:xfrm>
            <a:off x="1709738" y="2186404"/>
            <a:ext cx="2250027" cy="2932676"/>
          </a:xfrm>
          <a:prstGeom prst="rect">
            <a:avLst/>
          </a:prstGeom>
          <a:pattFill prst="solidDmnd">
            <a:fgClr>
              <a:schemeClr val="accent1"/>
            </a:fgClr>
            <a:bgClr>
              <a:schemeClr val="bg1"/>
            </a:bgClr>
          </a:pattFill>
          <a:ln w="508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6" name="矩形 115"/>
          <p:cNvSpPr/>
          <p:nvPr>
            <p:custDataLst>
              <p:tags r:id="rId10"/>
            </p:custDataLst>
          </p:nvPr>
        </p:nvSpPr>
        <p:spPr>
          <a:xfrm>
            <a:off x="1515802" y="1941956"/>
            <a:ext cx="2250027" cy="2932668"/>
          </a:xfrm>
          <a:prstGeom prst="rect">
            <a:avLst/>
          </a:prstGeom>
          <a:pattFill prst="wdDnDiag">
            <a:fgClr>
              <a:schemeClr val="bg1">
                <a:lumMod val="95000"/>
              </a:schemeClr>
            </a:fgClr>
            <a:bgClr>
              <a:schemeClr val="bg1"/>
            </a:bgClr>
          </a:pattFill>
          <a:ln w="508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grpSp>
        <p:nvGrpSpPr>
          <p:cNvPr id="121" name="组合 120"/>
          <p:cNvGrpSpPr/>
          <p:nvPr>
            <p:custDataLst>
              <p:tags r:id="rId11"/>
            </p:custDataLst>
          </p:nvPr>
        </p:nvGrpSpPr>
        <p:grpSpPr>
          <a:xfrm flipV="1">
            <a:off x="2860089" y="5213995"/>
            <a:ext cx="4699149" cy="339658"/>
            <a:chOff x="3116652" y="3539429"/>
            <a:chExt cx="6066666" cy="0"/>
          </a:xfrm>
        </p:grpSpPr>
        <p:cxnSp>
          <p:nvCxnSpPr>
            <p:cNvPr id="122" name="直接连接符 121"/>
            <p:cNvCxnSpPr/>
            <p:nvPr>
              <p:custDataLst>
                <p:tags r:id="rId12"/>
              </p:custDataLst>
            </p:nvPr>
          </p:nvCxnSpPr>
          <p:spPr>
            <a:xfrm rot="10800000" flipH="1">
              <a:off x="3949040" y="3539429"/>
              <a:ext cx="160631"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3" name="直接连接符 122"/>
            <p:cNvCxnSpPr/>
            <p:nvPr>
              <p:custDataLst>
                <p:tags r:id="rId13"/>
              </p:custDataLst>
            </p:nvPr>
          </p:nvCxnSpPr>
          <p:spPr>
            <a:xfrm>
              <a:off x="4245998" y="3539429"/>
              <a:ext cx="4650352"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4" name="直接连接符 123"/>
            <p:cNvCxnSpPr/>
            <p:nvPr>
              <p:custDataLst>
                <p:tags r:id="rId14"/>
              </p:custDataLst>
            </p:nvPr>
          </p:nvCxnSpPr>
          <p:spPr>
            <a:xfrm>
              <a:off x="3116652" y="3539429"/>
              <a:ext cx="714135"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直接连接符 124"/>
            <p:cNvCxnSpPr/>
            <p:nvPr>
              <p:custDataLst>
                <p:tags r:id="rId15"/>
              </p:custDataLst>
            </p:nvPr>
          </p:nvCxnSpPr>
          <p:spPr>
            <a:xfrm rot="10800000" flipH="1">
              <a:off x="9022687" y="3539429"/>
              <a:ext cx="160631"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hasCustomPrompt="1"/>
            <p:custDataLst>
              <p:tags r:id="rId16"/>
            </p:custDataLst>
          </p:nvPr>
        </p:nvSpPr>
        <p:spPr>
          <a:xfrm>
            <a:off x="4783306" y="2186404"/>
            <a:ext cx="3411569" cy="1241403"/>
          </a:xfrm>
        </p:spPr>
        <p:txBody>
          <a:bodyPr lIns="90000" tIns="46800" rIns="90000" bIns="46800" anchor="b" anchorCtr="0">
            <a:normAutofit/>
          </a:bodyPr>
          <a:lstStyle>
            <a:lvl1pPr>
              <a:defRPr sz="3600" u="none" strike="noStrike" kern="1200" cap="none" spc="300" normalizeH="0" baseline="0">
                <a:solidFill>
                  <a:schemeClr val="tx1"/>
                </a:solidFill>
                <a:uFillTx/>
                <a:latin typeface="Arial" pitchFamily="34" charset="0"/>
                <a:ea typeface="汉仪旗黑-85S" panose="00020600040101010101" charset="-122"/>
              </a:defRPr>
            </a:lvl1pPr>
          </a:lstStyle>
          <a:p>
            <a:r>
              <a:rPr lang="zh-CN" altLang="en-US"/>
              <a:t>编辑标题</a:t>
            </a:r>
            <a:endParaRPr lang="zh-CN" altLang="en-US"/>
          </a:p>
        </p:txBody>
      </p:sp>
      <p:sp>
        <p:nvSpPr>
          <p:cNvPr id="3" name="文本占位符 2"/>
          <p:cNvSpPr>
            <a:spLocks noGrp="1"/>
          </p:cNvSpPr>
          <p:nvPr>
            <p:ph type="body" idx="1"/>
            <p:custDataLst>
              <p:tags r:id="rId17"/>
            </p:custDataLst>
          </p:nvPr>
        </p:nvSpPr>
        <p:spPr>
          <a:xfrm>
            <a:off x="4794569" y="4003875"/>
            <a:ext cx="5796000" cy="726868"/>
          </a:xfrm>
        </p:spPr>
        <p:txBody>
          <a:bodyPr lIns="90000" tIns="46800" rIns="90000" bIns="46800">
            <a:normAutofit/>
          </a:bodyPr>
          <a:lstStyle>
            <a:lvl1pPr marL="0" indent="0" eaLnBrk="1" fontAlgn="auto" latinLnBrk="0" hangingPunct="1">
              <a:buNone/>
              <a:defRPr kumimoji="0" lang="zh-CN" altLang="en-US" sz="1600" b="0" i="0" u="none" strike="noStrike" kern="1200" cap="none" spc="200" normalizeH="0" baseline="0" noProof="1">
                <a:solidFill>
                  <a:schemeClr val="tx1"/>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18"/>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20"/>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39" name="任意多边形: 形状 38"/>
          <p:cNvSpPr/>
          <p:nvPr userDrawn="1">
            <p:custDataLst>
              <p:tags r:id="rId1"/>
            </p:custDataLst>
          </p:nvPr>
        </p:nvSpPr>
        <p:spPr>
          <a:xfrm rot="10800000">
            <a:off x="10247081" y="145986"/>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0" name="矩形: 圆角 39"/>
          <p:cNvSpPr/>
          <p:nvPr userDrawn="1">
            <p:custDataLst>
              <p:tags r:id="rId2"/>
            </p:custDataLst>
          </p:nvPr>
        </p:nvSpPr>
        <p:spPr>
          <a:xfrm>
            <a:off x="557350" y="853440"/>
            <a:ext cx="11068594" cy="5590903"/>
          </a:xfrm>
          <a:prstGeom prst="roundRect">
            <a:avLst>
              <a:gd name="adj" fmla="val 0"/>
            </a:avLst>
          </a:prstGeom>
          <a:solidFill>
            <a:schemeClr val="bg1"/>
          </a:solidFill>
          <a:ln w="50800">
            <a:solidFill>
              <a:schemeClr val="tx1"/>
            </a:solidFill>
          </a:ln>
          <a:effectLst>
            <a:outerShdw blurRad="508000" dist="381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1" name="矩形 40"/>
          <p:cNvSpPr/>
          <p:nvPr userDrawn="1">
            <p:custDataLst>
              <p:tags r:id="rId3"/>
            </p:custDataLst>
          </p:nvPr>
        </p:nvSpPr>
        <p:spPr>
          <a:xfrm>
            <a:off x="557350" y="443234"/>
            <a:ext cx="11068594" cy="475785"/>
          </a:xfrm>
          <a:prstGeom prst="rect">
            <a:avLst/>
          </a:prstGeom>
          <a:gradFill>
            <a:gsLst>
              <a:gs pos="100000">
                <a:schemeClr val="accent3"/>
              </a:gs>
              <a:gs pos="0">
                <a:schemeClr val="accent1"/>
              </a:gs>
            </a:gsLst>
            <a:lin ang="10800000" scaled="0"/>
          </a:gradFill>
          <a:ln w="5080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669930" y="1179047"/>
            <a:ext cx="5283242" cy="5162368"/>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6238877" y="1179047"/>
            <a:ext cx="5283242" cy="5162368"/>
          </a:xfrm>
        </p:spPr>
        <p:txBody>
          <a:bodyPr>
            <a:noAutofit/>
          </a:bodyPr>
          <a:lstStyle>
            <a:lvl1pPr>
              <a:defRPr sz="1600" baseline="0">
                <a:solidFill>
                  <a:schemeClr val="tx1">
                    <a:lumMod val="85000"/>
                    <a:lumOff val="15000"/>
                  </a:schemeClr>
                </a:solidFill>
                <a:latin typeface="微软雅黑" panose="020b0503020204020204" pitchFamily="34" charset="-122"/>
                <a:ea typeface="微软雅黑" panose="020b0503020204020204" pitchFamily="34" charset="-122"/>
              </a:defRPr>
            </a:lvl1pPr>
            <a:lvl2pPr>
              <a:defRPr sz="1600" baseline="0">
                <a:solidFill>
                  <a:schemeClr val="tx1">
                    <a:lumMod val="85000"/>
                    <a:lumOff val="15000"/>
                  </a:schemeClr>
                </a:solidFill>
                <a:latin typeface="微软雅黑" panose="020b0503020204020204" pitchFamily="34" charset="-122"/>
                <a:ea typeface="微软雅黑" panose="020b0503020204020204" pitchFamily="34" charset="-122"/>
              </a:defRPr>
            </a:lvl2pPr>
            <a:lvl3pPr>
              <a:defRPr sz="1600" baseline="0">
                <a:solidFill>
                  <a:schemeClr val="tx1">
                    <a:lumMod val="85000"/>
                    <a:lumOff val="15000"/>
                  </a:schemeClr>
                </a:solidFill>
                <a:latin typeface="微软雅黑" panose="020b0503020204020204" pitchFamily="34" charset="-122"/>
                <a:ea typeface="微软雅黑" panose="020b0503020204020204" pitchFamily="34" charset="-122"/>
              </a:defRPr>
            </a:lvl3pPr>
            <a:lvl4pPr>
              <a:defRPr sz="1600" baseline="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600" baseline="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7"/>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60" name="任意多边形: 形状 59"/>
          <p:cNvSpPr/>
          <p:nvPr userDrawn="1">
            <p:custDataLst>
              <p:tags r:id="rId1"/>
            </p:custDataLst>
          </p:nvPr>
        </p:nvSpPr>
        <p:spPr>
          <a:xfrm rot="10800000">
            <a:off x="10247081" y="145986"/>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0" name="矩形: 圆角 39"/>
          <p:cNvSpPr/>
          <p:nvPr userDrawn="1">
            <p:custDataLst>
              <p:tags r:id="rId2"/>
            </p:custDataLst>
          </p:nvPr>
        </p:nvSpPr>
        <p:spPr>
          <a:xfrm>
            <a:off x="557350" y="853440"/>
            <a:ext cx="11068594" cy="5590903"/>
          </a:xfrm>
          <a:prstGeom prst="roundRect">
            <a:avLst>
              <a:gd name="adj" fmla="val 0"/>
            </a:avLst>
          </a:prstGeom>
          <a:solidFill>
            <a:schemeClr val="bg1"/>
          </a:solidFill>
          <a:ln w="50800">
            <a:solidFill>
              <a:schemeClr val="tx1"/>
            </a:solidFill>
          </a:ln>
          <a:effectLst>
            <a:outerShdw blurRad="508000" dist="381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1" name="矩形 40"/>
          <p:cNvSpPr/>
          <p:nvPr userDrawn="1">
            <p:custDataLst>
              <p:tags r:id="rId3"/>
            </p:custDataLst>
          </p:nvPr>
        </p:nvSpPr>
        <p:spPr>
          <a:xfrm>
            <a:off x="557350" y="443234"/>
            <a:ext cx="11068594" cy="475785"/>
          </a:xfrm>
          <a:prstGeom prst="rect">
            <a:avLst/>
          </a:prstGeom>
          <a:gradFill>
            <a:gsLst>
              <a:gs pos="100000">
                <a:schemeClr val="accent3"/>
              </a:gs>
              <a:gs pos="0">
                <a:schemeClr val="accent1"/>
              </a:gs>
            </a:gsLst>
            <a:lin ang="10800000" scaled="0"/>
          </a:gradFill>
          <a:ln w="5080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930" y="11557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6"/>
            </p:custDataLst>
          </p:nvPr>
        </p:nvSpPr>
        <p:spPr>
          <a:xfrm>
            <a:off x="669925" y="1638299"/>
            <a:ext cx="5283200" cy="470297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7"/>
            </p:custDataLst>
          </p:nvPr>
        </p:nvSpPr>
        <p:spPr>
          <a:xfrm>
            <a:off x="6235750" y="11557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5750" y="1638299"/>
            <a:ext cx="5283242" cy="470297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1"/>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2" name="标题 1"/>
          <p:cNvSpPr>
            <a:spLocks noGrp="1"/>
          </p:cNvSpPr>
          <p:nvPr userDrawn="1">
            <p:ph type="title"/>
            <p:custDataLst>
              <p:tags r:id="rId1"/>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userDrawn="1">
            <p:ph type="dt" sz="half" idx="10"/>
            <p:custDataLst>
              <p:tags r:id="rId2"/>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3"/>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5" name="灯片编号占位符 4"/>
          <p:cNvSpPr>
            <a:spLocks noGrp="1"/>
          </p:cNvSpPr>
          <p:nvPr userDrawn="1">
            <p:ph type="sldNum" sz="quarter" idx="12"/>
            <p:custDataLst>
              <p:tags r:id="rId4"/>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2" name="日期占位符 1"/>
          <p:cNvSpPr>
            <a:spLocks noGrp="1"/>
          </p:cNvSpPr>
          <p:nvPr userDrawn="1">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userDrawn="1">
            <p:ph type="ftr" sz="quarter" idx="11"/>
            <p:custDataLst>
              <p:tags r:id="rId2"/>
            </p:custDataLst>
          </p:nvPr>
        </p:nvSpPr>
        <p:spPr/>
        <p:txBody>
          <a:bodyPr/>
          <a:lstStyle/>
          <a:p>
            <a:endParaRPr lang="zh-CN" altLang="en-US"/>
          </a:p>
        </p:txBody>
      </p:sp>
      <p:sp>
        <p:nvSpPr>
          <p:cNvPr id="4" name="灯片编号占位符 3"/>
          <p:cNvSpPr>
            <a:spLocks noGrp="1"/>
          </p:cNvSpPr>
          <p:nvPr userDrawn="1">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rot="10800000">
            <a:off x="10247081" y="145986"/>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11" name="矩形: 圆角 10"/>
          <p:cNvSpPr/>
          <p:nvPr userDrawn="1">
            <p:custDataLst>
              <p:tags r:id="rId2"/>
            </p:custDataLst>
          </p:nvPr>
        </p:nvSpPr>
        <p:spPr>
          <a:xfrm>
            <a:off x="557350" y="853440"/>
            <a:ext cx="11068594" cy="5590903"/>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12" name="矩形 11"/>
          <p:cNvSpPr/>
          <p:nvPr userDrawn="1">
            <p:custDataLst>
              <p:tags r:id="rId3"/>
            </p:custDataLst>
          </p:nvPr>
        </p:nvSpPr>
        <p:spPr>
          <a:xfrm>
            <a:off x="557350" y="443234"/>
            <a:ext cx="11068594" cy="475785"/>
          </a:xfrm>
          <a:prstGeom prst="rect">
            <a:avLst/>
          </a:prstGeom>
          <a:gradFill>
            <a:gsLst>
              <a:gs pos="100000">
                <a:schemeClr val="accent3"/>
              </a:gs>
              <a:gs pos="0">
                <a:schemeClr val="accent1"/>
              </a:gs>
            </a:gsLst>
            <a:lin ang="10800000" scaled="0"/>
          </a:gradFill>
          <a:ln w="5080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2" name="标题 1"/>
          <p:cNvSpPr>
            <a:spLocks noGrp="1"/>
          </p:cNvSpPr>
          <p:nvPr>
            <p:ph type="title"/>
            <p:custDataLst>
              <p:tags r:id="rId4"/>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5"/>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6"/>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微软雅黑" panose="020b0503020204020204" pitchFamily="34" charset="-122"/>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9"/>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FABC47A4-756D-490B-A52F-7D9E2C9FC05F}"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28" name="任意多边形: 形状 27"/>
          <p:cNvSpPr/>
          <p:nvPr userDrawn="1">
            <p:custDataLst>
              <p:tags r:id="rId1"/>
            </p:custDataLst>
          </p:nvPr>
        </p:nvSpPr>
        <p:spPr>
          <a:xfrm rot="10800000">
            <a:off x="10247081" y="396374"/>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36" name="矩形: 圆角 35"/>
          <p:cNvSpPr/>
          <p:nvPr userDrawn="1">
            <p:custDataLst>
              <p:tags r:id="rId2"/>
            </p:custDataLst>
          </p:nvPr>
        </p:nvSpPr>
        <p:spPr>
          <a:xfrm>
            <a:off x="557350" y="853440"/>
            <a:ext cx="9967779" cy="5590903"/>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37" name="矩形 36"/>
          <p:cNvSpPr/>
          <p:nvPr userDrawn="1">
            <p:custDataLst>
              <p:tags r:id="rId3"/>
            </p:custDataLst>
          </p:nvPr>
        </p:nvSpPr>
        <p:spPr>
          <a:xfrm>
            <a:off x="10525129" y="853440"/>
            <a:ext cx="996946" cy="5590903"/>
          </a:xfrm>
          <a:prstGeom prst="rect">
            <a:avLst/>
          </a:prstGeom>
          <a:gradFill>
            <a:gsLst>
              <a:gs pos="0">
                <a:schemeClr val="accent3"/>
              </a:gs>
              <a:gs pos="100000">
                <a:schemeClr val="accent1"/>
              </a:gs>
            </a:gsLst>
            <a:lin ang="5400000" scaled="0"/>
          </a:gradFill>
          <a:ln w="50800">
            <a:solidFill>
              <a:schemeClr val="tx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grpSp>
        <p:nvGrpSpPr>
          <p:cNvPr id="38" name="组合 37"/>
          <p:cNvGrpSpPr/>
          <p:nvPr userDrawn="1">
            <p:custDataLst>
              <p:tags r:id="rId4"/>
            </p:custDataLst>
          </p:nvPr>
        </p:nvGrpSpPr>
        <p:grpSpPr>
          <a:xfrm>
            <a:off x="164855" y="5294163"/>
            <a:ext cx="1046244" cy="937860"/>
            <a:chOff x="254641" y="5294163"/>
            <a:chExt cx="1046244" cy="937860"/>
          </a:xfrm>
        </p:grpSpPr>
        <p:sp>
          <p:nvSpPr>
            <p:cNvPr id="39" name="椭圆 38"/>
            <p:cNvSpPr/>
            <p:nvPr>
              <p:custDataLst>
                <p:tags r:id="rId5"/>
              </p:custDataLst>
            </p:nvPr>
          </p:nvSpPr>
          <p:spPr>
            <a:xfrm>
              <a:off x="254641" y="5294163"/>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0" name="椭圆 39"/>
            <p:cNvSpPr/>
            <p:nvPr>
              <p:custDataLst>
                <p:tags r:id="rId6"/>
              </p:custDataLst>
            </p:nvPr>
          </p:nvSpPr>
          <p:spPr>
            <a:xfrm>
              <a:off x="576294" y="5294163"/>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1" name="椭圆 40"/>
            <p:cNvSpPr/>
            <p:nvPr>
              <p:custDataLst>
                <p:tags r:id="rId7"/>
              </p:custDataLst>
            </p:nvPr>
          </p:nvSpPr>
          <p:spPr>
            <a:xfrm>
              <a:off x="892501" y="5294163"/>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2" name="椭圆 41"/>
            <p:cNvSpPr/>
            <p:nvPr>
              <p:custDataLst>
                <p:tags r:id="rId8"/>
              </p:custDataLst>
            </p:nvPr>
          </p:nvSpPr>
          <p:spPr>
            <a:xfrm>
              <a:off x="1214154" y="5294163"/>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3" name="椭圆 42"/>
            <p:cNvSpPr/>
            <p:nvPr>
              <p:custDataLst>
                <p:tags r:id="rId9"/>
              </p:custDataLst>
            </p:nvPr>
          </p:nvSpPr>
          <p:spPr>
            <a:xfrm>
              <a:off x="254641" y="5590821"/>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4" name="椭圆 43"/>
            <p:cNvSpPr/>
            <p:nvPr>
              <p:custDataLst>
                <p:tags r:id="rId10"/>
              </p:custDataLst>
            </p:nvPr>
          </p:nvSpPr>
          <p:spPr>
            <a:xfrm>
              <a:off x="576294" y="5590821"/>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5" name="椭圆 44"/>
            <p:cNvSpPr/>
            <p:nvPr>
              <p:custDataLst>
                <p:tags r:id="rId11"/>
              </p:custDataLst>
            </p:nvPr>
          </p:nvSpPr>
          <p:spPr>
            <a:xfrm>
              <a:off x="892501" y="5590821"/>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6" name="椭圆 45"/>
            <p:cNvSpPr/>
            <p:nvPr>
              <p:custDataLst>
                <p:tags r:id="rId12"/>
              </p:custDataLst>
            </p:nvPr>
          </p:nvSpPr>
          <p:spPr>
            <a:xfrm>
              <a:off x="1214154" y="5590821"/>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7" name="椭圆 46"/>
            <p:cNvSpPr/>
            <p:nvPr>
              <p:custDataLst>
                <p:tags r:id="rId13"/>
              </p:custDataLst>
            </p:nvPr>
          </p:nvSpPr>
          <p:spPr>
            <a:xfrm>
              <a:off x="254641" y="5866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8" name="椭圆 47"/>
            <p:cNvSpPr/>
            <p:nvPr>
              <p:custDataLst>
                <p:tags r:id="rId14"/>
              </p:custDataLst>
            </p:nvPr>
          </p:nvSpPr>
          <p:spPr>
            <a:xfrm>
              <a:off x="576294" y="5866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49" name="椭圆 48"/>
            <p:cNvSpPr/>
            <p:nvPr>
              <p:custDataLst>
                <p:tags r:id="rId15"/>
              </p:custDataLst>
            </p:nvPr>
          </p:nvSpPr>
          <p:spPr>
            <a:xfrm>
              <a:off x="892501" y="5866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50" name="椭圆 49"/>
            <p:cNvSpPr/>
            <p:nvPr>
              <p:custDataLst>
                <p:tags r:id="rId16"/>
              </p:custDataLst>
            </p:nvPr>
          </p:nvSpPr>
          <p:spPr>
            <a:xfrm>
              <a:off x="1214154" y="5866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51" name="椭圆 50"/>
            <p:cNvSpPr/>
            <p:nvPr>
              <p:custDataLst>
                <p:tags r:id="rId17"/>
              </p:custDataLst>
            </p:nvPr>
          </p:nvSpPr>
          <p:spPr>
            <a:xfrm>
              <a:off x="254641" y="6145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52" name="椭圆 51"/>
            <p:cNvSpPr/>
            <p:nvPr>
              <p:custDataLst>
                <p:tags r:id="rId18"/>
              </p:custDataLst>
            </p:nvPr>
          </p:nvSpPr>
          <p:spPr>
            <a:xfrm>
              <a:off x="576294" y="6145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53" name="椭圆 52"/>
            <p:cNvSpPr/>
            <p:nvPr>
              <p:custDataLst>
                <p:tags r:id="rId19"/>
              </p:custDataLst>
            </p:nvPr>
          </p:nvSpPr>
          <p:spPr>
            <a:xfrm>
              <a:off x="892501" y="6145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54" name="椭圆 53"/>
            <p:cNvSpPr/>
            <p:nvPr>
              <p:custDataLst>
                <p:tags r:id="rId20"/>
              </p:custDataLst>
            </p:nvPr>
          </p:nvSpPr>
          <p:spPr>
            <a:xfrm>
              <a:off x="1214154" y="6145292"/>
              <a:ext cx="86731" cy="86731"/>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grpSp>
      <p:sp>
        <p:nvSpPr>
          <p:cNvPr id="2" name="竖排标题 1"/>
          <p:cNvSpPr>
            <a:spLocks noGrp="1"/>
          </p:cNvSpPr>
          <p:nvPr>
            <p:ph type="title" orient="vert"/>
            <p:custDataLst>
              <p:tags r:id="rId2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bg1"/>
                </a:solidFill>
                <a:uFillTx/>
                <a:latin typeface="微软雅黑" panose="020b0503020204020204" pitchFamily="34" charset="-122"/>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22"/>
            </p:custDataLst>
          </p:nvPr>
        </p:nvSpPr>
        <p:spPr>
          <a:xfrm>
            <a:off x="669925" y="952500"/>
            <a:ext cx="9828101" cy="5388907"/>
          </a:xfrm>
        </p:spPr>
        <p:txBody>
          <a:bodyPr vert="eaVert"/>
          <a:lstStyle>
            <a:lvl1pPr marL="514350" indent="-285750" eaLnBrk="1" fontAlgn="auto" latinLnBrk="0" hangingPunct="1">
              <a:buFont typeface="Arial" pitchFamily="34" charset="0"/>
              <a:buChar char="•"/>
              <a:defRPr baseline="0">
                <a:solidFill>
                  <a:schemeClr val="tx1">
                    <a:lumMod val="85000"/>
                    <a:lumOff val="15000"/>
                  </a:schemeClr>
                </a:solidFill>
                <a:latin typeface="微软雅黑" panose="020b0503020204020204" pitchFamily="34" charset="-122"/>
                <a:ea typeface="微软雅黑" panose="020b0503020204020204" pitchFamily="34" charset="-122"/>
              </a:defRPr>
            </a:lvl1pPr>
            <a:lvl2pPr marL="971550" indent="-285750" eaLnBrk="1" fontAlgn="auto" latinLnBrk="0" hangingPunct="1">
              <a:buFont typeface="Arial" pitchFamily="34" charset="0"/>
              <a:buChar char="•"/>
              <a:defRPr baseline="0">
                <a:solidFill>
                  <a:schemeClr val="tx1">
                    <a:lumMod val="85000"/>
                    <a:lumOff val="15000"/>
                  </a:schemeClr>
                </a:solidFill>
                <a:latin typeface="微软雅黑" panose="020b0503020204020204" pitchFamily="34" charset="-122"/>
                <a:ea typeface="微软雅黑" panose="020b0503020204020204" pitchFamily="34" charset="-122"/>
              </a:defRPr>
            </a:lvl2pPr>
            <a:lvl3pPr marL="1428750" indent="-285750" eaLnBrk="1" fontAlgn="auto" latinLnBrk="0" hangingPunct="1">
              <a:buFont typeface="Arial" pitchFamily="34" charset="0"/>
              <a:buChar char="•"/>
              <a:defRPr baseline="0">
                <a:solidFill>
                  <a:schemeClr val="tx1">
                    <a:lumMod val="85000"/>
                    <a:lumOff val="15000"/>
                  </a:schemeClr>
                </a:solidFill>
                <a:latin typeface="微软雅黑" panose="020b0503020204020204" pitchFamily="34" charset="-122"/>
                <a:ea typeface="微软雅黑" panose="020b0503020204020204" pitchFamily="34" charset="-122"/>
              </a:defRPr>
            </a:lvl3pPr>
            <a:lvl4pPr marL="1885950" indent="-285750" eaLnBrk="1" fontAlgn="auto" latinLnBrk="0" hangingPunct="1">
              <a:buFont typeface="Arial" pitchFamily="34" charset="0"/>
              <a:buChar char="•"/>
              <a:defRPr baseline="0">
                <a:solidFill>
                  <a:schemeClr val="tx1">
                    <a:lumMod val="85000"/>
                    <a:lumOff val="15000"/>
                  </a:schemeClr>
                </a:solidFill>
                <a:latin typeface="微软雅黑" panose="020b0503020204020204" pitchFamily="34" charset="-122"/>
                <a:ea typeface="微软雅黑" panose="020b0503020204020204" pitchFamily="34" charset="-122"/>
              </a:defRPr>
            </a:lvl4pPr>
            <a:lvl5pPr marL="2343150" indent="-285750" eaLnBrk="1" fontAlgn="auto" latinLnBrk="0" hangingPunct="1">
              <a:buFont typeface="Arial" pitchFamily="34" charset="0"/>
              <a:buChar char="•"/>
              <a:defRPr baseline="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23"/>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24"/>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25"/>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6" name="任意多边形: 形状 5"/>
          <p:cNvSpPr/>
          <p:nvPr>
            <p:custDataLst>
              <p:tags r:id="rId1"/>
            </p:custDataLst>
          </p:nvPr>
        </p:nvSpPr>
        <p:spPr>
          <a:xfrm rot="10800000">
            <a:off x="10247081" y="396374"/>
            <a:ext cx="1806057" cy="667687"/>
          </a:xfrm>
          <a:custGeom>
            <a:gdLst>
              <a:gd name="connsiteX0" fmla="*/ 529351 w 8719305"/>
              <a:gd name="connsiteY0" fmla="*/ 329462 h 3954970"/>
              <a:gd name="connsiteX1" fmla="*/ 529351 w 8719305"/>
              <a:gd name="connsiteY1" fmla="*/ 329461 h 3954970"/>
              <a:gd name="connsiteX2" fmla="*/ 529351 w 8719305"/>
              <a:gd name="connsiteY2" fmla="*/ 329461 h 3954970"/>
              <a:gd name="connsiteX3" fmla="*/ 858812 w 8719305"/>
              <a:gd name="connsiteY3" fmla="*/ 658922 h 3954970"/>
              <a:gd name="connsiteX4" fmla="*/ 1309820 w 8719305"/>
              <a:gd name="connsiteY4" fmla="*/ 658922 h 3954970"/>
              <a:gd name="connsiteX5" fmla="*/ 1639281 w 8719305"/>
              <a:gd name="connsiteY5" fmla="*/ 329461 h 3954970"/>
              <a:gd name="connsiteX6" fmla="*/ 1639280 w 8719305"/>
              <a:gd name="connsiteY6" fmla="*/ 329461 h 3954970"/>
              <a:gd name="connsiteX7" fmla="*/ 1309819 w 8719305"/>
              <a:gd name="connsiteY7" fmla="*/ 0 h 3954970"/>
              <a:gd name="connsiteX8" fmla="*/ 858812 w 8719305"/>
              <a:gd name="connsiteY8" fmla="*/ 1 h 3954970"/>
              <a:gd name="connsiteX9" fmla="*/ 555242 w 8719305"/>
              <a:gd name="connsiteY9" fmla="*/ 201221 h 3954970"/>
              <a:gd name="connsiteX10" fmla="*/ 529351 w 8719305"/>
              <a:gd name="connsiteY10" fmla="*/ 329461 h 3954970"/>
              <a:gd name="connsiteX11" fmla="*/ 555242 w 8719305"/>
              <a:gd name="connsiteY11" fmla="*/ 457702 h 3954970"/>
              <a:gd name="connsiteX12" fmla="*/ 858812 w 8719305"/>
              <a:gd name="connsiteY12" fmla="*/ 658922 h 3954970"/>
              <a:gd name="connsiteX13" fmla="*/ 8340570 w 8719305"/>
              <a:gd name="connsiteY13" fmla="*/ 766782 h 3954970"/>
              <a:gd name="connsiteX14" fmla="*/ 8719305 w 8719305"/>
              <a:gd name="connsiteY14" fmla="*/ 388047 h 3954970"/>
              <a:gd name="connsiteX15" fmla="*/ 8719304 w 8719305"/>
              <a:gd name="connsiteY15" fmla="*/ 378735 h 3954970"/>
              <a:gd name="connsiteX16" fmla="*/ 8340569 w 8719305"/>
              <a:gd name="connsiteY16" fmla="*/ 0 h 3954970"/>
              <a:gd name="connsiteX17" fmla="*/ 8340570 w 8719305"/>
              <a:gd name="connsiteY17" fmla="*/ 1 h 3954970"/>
              <a:gd name="connsiteX18" fmla="*/ 7961835 w 8719305"/>
              <a:gd name="connsiteY18" fmla="*/ 378736 h 3954970"/>
              <a:gd name="connsiteX19" fmla="*/ 7961835 w 8719305"/>
              <a:gd name="connsiteY19" fmla="*/ 388047 h 3954970"/>
              <a:gd name="connsiteX20" fmla="*/ 8340570 w 8719305"/>
              <a:gd name="connsiteY20" fmla="*/ 766782 h 3954970"/>
              <a:gd name="connsiteX21" fmla="*/ 3297347 w 8719305"/>
              <a:gd name="connsiteY21" fmla="*/ 3946614 h 3954970"/>
              <a:gd name="connsiteX22" fmla="*/ 6473661 w 8719305"/>
              <a:gd name="connsiteY22" fmla="*/ 3946614 h 3954970"/>
              <a:gd name="connsiteX23" fmla="*/ 6844122 w 8719305"/>
              <a:gd name="connsiteY23" fmla="*/ 3576153 h 3954970"/>
              <a:gd name="connsiteX24" fmla="*/ 6548322 w 8719305"/>
              <a:gd name="connsiteY24" fmla="*/ 3213218 h 3954970"/>
              <a:gd name="connsiteX25" fmla="*/ 6473681 w 8719305"/>
              <a:gd name="connsiteY25" fmla="*/ 3205694 h 3954970"/>
              <a:gd name="connsiteX26" fmla="*/ 6479775 w 8719305"/>
              <a:gd name="connsiteY26" fmla="*/ 3205694 h 3954970"/>
              <a:gd name="connsiteX27" fmla="*/ 6059448 w 8719305"/>
              <a:gd name="connsiteY27" fmla="*/ 2777003 h 3954970"/>
              <a:gd name="connsiteX28" fmla="*/ 6316165 w 8719305"/>
              <a:gd name="connsiteY28" fmla="*/ 2382000 h 3954970"/>
              <a:gd name="connsiteX29" fmla="*/ 6373366 w 8719305"/>
              <a:gd name="connsiteY29" fmla="*/ 2363891 h 3954970"/>
              <a:gd name="connsiteX30" fmla="*/ 6831165 w 8719305"/>
              <a:gd name="connsiteY30" fmla="*/ 2363891 h 3954970"/>
              <a:gd name="connsiteX31" fmla="*/ 7454612 w 8719305"/>
              <a:gd name="connsiteY31" fmla="*/ 1837436 h 3954970"/>
              <a:gd name="connsiteX32" fmla="*/ 6831165 w 8719305"/>
              <a:gd name="connsiteY32" fmla="*/ 1310982 h 3954970"/>
              <a:gd name="connsiteX33" fmla="*/ 5948493 w 8719305"/>
              <a:gd name="connsiteY33" fmla="*/ 1310982 h 3954970"/>
              <a:gd name="connsiteX34" fmla="*/ 5924287 w 8719305"/>
              <a:gd name="connsiteY34" fmla="*/ 1308498 h 3954970"/>
              <a:gd name="connsiteX35" fmla="*/ 5708638 w 8719305"/>
              <a:gd name="connsiteY35" fmla="*/ 1039201 h 3954970"/>
              <a:gd name="connsiteX36" fmla="*/ 5924287 w 8719305"/>
              <a:gd name="connsiteY36" fmla="*/ 769904 h 3954970"/>
              <a:gd name="connsiteX37" fmla="*/ 5954712 w 8719305"/>
              <a:gd name="connsiteY37" fmla="*/ 766782 h 3954970"/>
              <a:gd name="connsiteX38" fmla="*/ 7299296 w 8719305"/>
              <a:gd name="connsiteY38" fmla="*/ 766782 h 3954970"/>
              <a:gd name="connsiteX39" fmla="*/ 7682687 w 8719305"/>
              <a:gd name="connsiteY39" fmla="*/ 383391 h 3954970"/>
              <a:gd name="connsiteX40" fmla="*/ 7682686 w 8719305"/>
              <a:gd name="connsiteY40" fmla="*/ 383391 h 3954970"/>
              <a:gd name="connsiteX41" fmla="*/ 7299295 w 8719305"/>
              <a:gd name="connsiteY41" fmla="*/ 0 h 3954970"/>
              <a:gd name="connsiteX42" fmla="*/ 4639734 w 8719305"/>
              <a:gd name="connsiteY42" fmla="*/ 1 h 3954970"/>
              <a:gd name="connsiteX43" fmla="*/ 4639728 w 8719305"/>
              <a:gd name="connsiteY43" fmla="*/ 0 h 3954970"/>
              <a:gd name="connsiteX44" fmla="*/ 2249306 w 8719305"/>
              <a:gd name="connsiteY44" fmla="*/ 1 h 3954970"/>
              <a:gd name="connsiteX45" fmla="*/ 1926539 w 8719305"/>
              <a:gd name="connsiteY45" fmla="*/ 263064 h 3954970"/>
              <a:gd name="connsiteX46" fmla="*/ 1919845 w 8719305"/>
              <a:gd name="connsiteY46" fmla="*/ 329461 h 3954970"/>
              <a:gd name="connsiteX47" fmla="*/ 1926539 w 8719305"/>
              <a:gd name="connsiteY47" fmla="*/ 395859 h 3954970"/>
              <a:gd name="connsiteX48" fmla="*/ 2249306 w 8719305"/>
              <a:gd name="connsiteY48" fmla="*/ 658922 h 3954970"/>
              <a:gd name="connsiteX49" fmla="*/ 3019616 w 8719305"/>
              <a:gd name="connsiteY49" fmla="*/ 658922 h 3954970"/>
              <a:gd name="connsiteX50" fmla="*/ 3020379 w 8719305"/>
              <a:gd name="connsiteY50" fmla="*/ 659551 h 3954970"/>
              <a:gd name="connsiteX51" fmla="*/ 2437858 w 8719305"/>
              <a:gd name="connsiteY51" fmla="*/ 659551 h 3954970"/>
              <a:gd name="connsiteX52" fmla="*/ 2833355 w 8719305"/>
              <a:gd name="connsiteY52" fmla="*/ 1063177 h 3954970"/>
              <a:gd name="connsiteX53" fmla="*/ 2591804 w 8719305"/>
              <a:gd name="connsiteY53" fmla="*/ 1435084 h 3954970"/>
              <a:gd name="connsiteX54" fmla="*/ 2535326 w 8719305"/>
              <a:gd name="connsiteY54" fmla="*/ 1452976 h 3954970"/>
              <a:gd name="connsiteX55" fmla="*/ 460004 w 8719305"/>
              <a:gd name="connsiteY55" fmla="*/ 1452976 h 3954970"/>
              <a:gd name="connsiteX56" fmla="*/ 0 w 8719305"/>
              <a:gd name="connsiteY56" fmla="*/ 1912979 h 3954970"/>
              <a:gd name="connsiteX57" fmla="*/ 460004 w 8719305"/>
              <a:gd name="connsiteY57" fmla="*/ 2372982 h 3954970"/>
              <a:gd name="connsiteX58" fmla="*/ 1879581 w 8719305"/>
              <a:gd name="connsiteY58" fmla="*/ 2372982 h 3954970"/>
              <a:gd name="connsiteX59" fmla="*/ 1922366 w 8719305"/>
              <a:gd name="connsiteY59" fmla="*/ 2386263 h 3954970"/>
              <a:gd name="connsiteX60" fmla="*/ 2087318 w 8719305"/>
              <a:gd name="connsiteY60" fmla="*/ 2635118 h 3954970"/>
              <a:gd name="connsiteX61" fmla="*/ 1922366 w 8719305"/>
              <a:gd name="connsiteY61" fmla="*/ 2883972 h 3954970"/>
              <a:gd name="connsiteX62" fmla="*/ 1894860 w 8719305"/>
              <a:gd name="connsiteY62" fmla="*/ 2892510 h 3954970"/>
              <a:gd name="connsiteX63" fmla="*/ 1655957 w 8719305"/>
              <a:gd name="connsiteY63" fmla="*/ 2892510 h 3954970"/>
              <a:gd name="connsiteX64" fmla="*/ 1129503 w 8719305"/>
              <a:gd name="connsiteY64" fmla="*/ 3418965 h 3954970"/>
              <a:gd name="connsiteX65" fmla="*/ 1655957 w 8719305"/>
              <a:gd name="connsiteY65" fmla="*/ 3945419 h 3954970"/>
              <a:gd name="connsiteX66" fmla="*/ 3285493 w 8719305"/>
              <a:gd name="connsiteY66" fmla="*/ 3945419 h 3954970"/>
              <a:gd name="connsiteX67" fmla="*/ 7537533 w 8719305"/>
              <a:gd name="connsiteY67" fmla="*/ 3954970 h 3954970"/>
              <a:gd name="connsiteX68" fmla="*/ 7896790 w 8719305"/>
              <a:gd name="connsiteY68" fmla="*/ 3954970 h 3954970"/>
              <a:gd name="connsiteX69" fmla="*/ 8292287 w 8719305"/>
              <a:gd name="connsiteY69" fmla="*/ 3559473 h 3954970"/>
              <a:gd name="connsiteX70" fmla="*/ 7896790 w 8719305"/>
              <a:gd name="connsiteY70" fmla="*/ 3163976 h 3954970"/>
              <a:gd name="connsiteX71" fmla="*/ 7537533 w 8719305"/>
              <a:gd name="connsiteY71" fmla="*/ 3163976 h 3954970"/>
              <a:gd name="connsiteX72" fmla="*/ 7142036 w 8719305"/>
              <a:gd name="connsiteY72" fmla="*/ 3559473 h 3954970"/>
              <a:gd name="connsiteX73" fmla="*/ 7537533 w 8719305"/>
              <a:gd name="connsiteY73" fmla="*/ 3954970 h 39549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719305" h="3954970">
                <a:moveTo>
                  <a:pt x="529351" y="329462"/>
                </a:moveTo>
                <a:lnTo>
                  <a:pt x="529351" y="329461"/>
                </a:lnTo>
                <a:lnTo>
                  <a:pt x="529351" y="329461"/>
                </a:lnTo>
                <a:close/>
                <a:moveTo>
                  <a:pt x="858812" y="658922"/>
                </a:moveTo>
                <a:lnTo>
                  <a:pt x="1309820" y="658922"/>
                </a:lnTo>
                <a:cubicBezTo>
                  <a:pt x="1491776" y="658922"/>
                  <a:pt x="1639281" y="511417"/>
                  <a:pt x="1639281" y="329461"/>
                </a:cubicBezTo>
                <a:lnTo>
                  <a:pt x="1639280" y="329461"/>
                </a:lnTo>
                <a:cubicBezTo>
                  <a:pt x="1639280" y="147505"/>
                  <a:pt x="1491775" y="0"/>
                  <a:pt x="1309819" y="0"/>
                </a:cubicBezTo>
                <a:lnTo>
                  <a:pt x="858812" y="1"/>
                </a:lnTo>
                <a:cubicBezTo>
                  <a:pt x="722345" y="1"/>
                  <a:pt x="605257" y="82972"/>
                  <a:pt x="555242" y="201221"/>
                </a:cubicBezTo>
                <a:lnTo>
                  <a:pt x="529351" y="329461"/>
                </a:lnTo>
                <a:lnTo>
                  <a:pt x="555242" y="457702"/>
                </a:lnTo>
                <a:cubicBezTo>
                  <a:pt x="605257" y="575950"/>
                  <a:pt x="722345" y="658922"/>
                  <a:pt x="858812" y="658922"/>
                </a:cubicBezTo>
                <a:close/>
                <a:moveTo>
                  <a:pt x="8340570" y="766782"/>
                </a:moveTo>
                <a:cubicBezTo>
                  <a:pt x="8549740" y="766782"/>
                  <a:pt x="8719305" y="597217"/>
                  <a:pt x="8719305" y="388047"/>
                </a:cubicBezTo>
                <a:cubicBezTo>
                  <a:pt x="8719305" y="384943"/>
                  <a:pt x="8719304" y="381839"/>
                  <a:pt x="8719304" y="378735"/>
                </a:cubicBezTo>
                <a:cubicBezTo>
                  <a:pt x="8719304" y="169565"/>
                  <a:pt x="8549739" y="0"/>
                  <a:pt x="8340569" y="0"/>
                </a:cubicBezTo>
                <a:lnTo>
                  <a:pt x="8340570" y="1"/>
                </a:lnTo>
                <a:cubicBezTo>
                  <a:pt x="8131400" y="1"/>
                  <a:pt x="7961835" y="169566"/>
                  <a:pt x="7961835" y="378736"/>
                </a:cubicBezTo>
                <a:lnTo>
                  <a:pt x="7961835" y="388047"/>
                </a:lnTo>
                <a:cubicBezTo>
                  <a:pt x="7961835" y="597217"/>
                  <a:pt x="8131400" y="766782"/>
                  <a:pt x="8340570" y="766782"/>
                </a:cubicBezTo>
                <a:close/>
                <a:moveTo>
                  <a:pt x="3297347" y="3946614"/>
                </a:moveTo>
                <a:lnTo>
                  <a:pt x="6473661" y="3946614"/>
                </a:lnTo>
                <a:cubicBezTo>
                  <a:pt x="6678261" y="3946614"/>
                  <a:pt x="6844122" y="3780753"/>
                  <a:pt x="6844122" y="3576153"/>
                </a:cubicBezTo>
                <a:cubicBezTo>
                  <a:pt x="6844122" y="3397128"/>
                  <a:pt x="6717135" y="3247762"/>
                  <a:pt x="6548322" y="3213218"/>
                </a:cubicBezTo>
                <a:lnTo>
                  <a:pt x="6473681" y="3205694"/>
                </a:lnTo>
                <a:lnTo>
                  <a:pt x="6479775" y="3205694"/>
                </a:lnTo>
                <a:cubicBezTo>
                  <a:pt x="6247635" y="3205694"/>
                  <a:pt x="6059448" y="3013762"/>
                  <a:pt x="6059448" y="2777003"/>
                </a:cubicBezTo>
                <a:cubicBezTo>
                  <a:pt x="6059448" y="2599433"/>
                  <a:pt x="6165303" y="2447079"/>
                  <a:pt x="6316165" y="2382000"/>
                </a:cubicBezTo>
                <a:lnTo>
                  <a:pt x="6373366" y="2363891"/>
                </a:lnTo>
                <a:lnTo>
                  <a:pt x="6831165" y="2363891"/>
                </a:lnTo>
                <a:cubicBezTo>
                  <a:pt x="7175485" y="2363891"/>
                  <a:pt x="7454612" y="2128189"/>
                  <a:pt x="7454612" y="1837436"/>
                </a:cubicBezTo>
                <a:cubicBezTo>
                  <a:pt x="7454612" y="1546684"/>
                  <a:pt x="7175485" y="1310982"/>
                  <a:pt x="6831165" y="1310982"/>
                </a:cubicBezTo>
                <a:lnTo>
                  <a:pt x="5948493" y="1310982"/>
                </a:lnTo>
                <a:lnTo>
                  <a:pt x="5924287" y="1308498"/>
                </a:lnTo>
                <a:cubicBezTo>
                  <a:pt x="5801216" y="1282867"/>
                  <a:pt x="5708638" y="1172037"/>
                  <a:pt x="5708638" y="1039201"/>
                </a:cubicBezTo>
                <a:cubicBezTo>
                  <a:pt x="5708638" y="906364"/>
                  <a:pt x="5801216" y="795535"/>
                  <a:pt x="5924287" y="769904"/>
                </a:cubicBezTo>
                <a:lnTo>
                  <a:pt x="5954712" y="766782"/>
                </a:lnTo>
                <a:lnTo>
                  <a:pt x="7299296" y="766782"/>
                </a:lnTo>
                <a:cubicBezTo>
                  <a:pt x="7511037" y="766782"/>
                  <a:pt x="7682687" y="595132"/>
                  <a:pt x="7682687" y="383391"/>
                </a:cubicBezTo>
                <a:lnTo>
                  <a:pt x="7682686" y="383391"/>
                </a:lnTo>
                <a:cubicBezTo>
                  <a:pt x="7682686" y="171650"/>
                  <a:pt x="7511036" y="0"/>
                  <a:pt x="7299295" y="0"/>
                </a:cubicBezTo>
                <a:lnTo>
                  <a:pt x="4639734" y="1"/>
                </a:lnTo>
                <a:lnTo>
                  <a:pt x="4639728" y="0"/>
                </a:lnTo>
                <a:lnTo>
                  <a:pt x="2249306" y="1"/>
                </a:lnTo>
                <a:cubicBezTo>
                  <a:pt x="2090095" y="1"/>
                  <a:pt x="1957260" y="112934"/>
                  <a:pt x="1926539" y="263064"/>
                </a:cubicBezTo>
                <a:lnTo>
                  <a:pt x="1919845" y="329461"/>
                </a:lnTo>
                <a:lnTo>
                  <a:pt x="1926539" y="395859"/>
                </a:lnTo>
                <a:cubicBezTo>
                  <a:pt x="1957260" y="545988"/>
                  <a:pt x="2090095" y="658922"/>
                  <a:pt x="2249306" y="658922"/>
                </a:cubicBezTo>
                <a:lnTo>
                  <a:pt x="3019616" y="658922"/>
                </a:lnTo>
                <a:lnTo>
                  <a:pt x="3020379" y="659551"/>
                </a:lnTo>
                <a:lnTo>
                  <a:pt x="2437858" y="659551"/>
                </a:lnTo>
                <a:cubicBezTo>
                  <a:pt x="2656285" y="659551"/>
                  <a:pt x="2833355" y="840260"/>
                  <a:pt x="2833355" y="1063177"/>
                </a:cubicBezTo>
                <a:cubicBezTo>
                  <a:pt x="2833355" y="1230364"/>
                  <a:pt x="2733753" y="1373810"/>
                  <a:pt x="2591804" y="1435084"/>
                </a:cubicBezTo>
                <a:lnTo>
                  <a:pt x="2535326" y="1452976"/>
                </a:lnTo>
                <a:lnTo>
                  <a:pt x="460004" y="1452976"/>
                </a:lnTo>
                <a:cubicBezTo>
                  <a:pt x="205952" y="1452976"/>
                  <a:pt x="0" y="1658926"/>
                  <a:pt x="0" y="1912979"/>
                </a:cubicBezTo>
                <a:cubicBezTo>
                  <a:pt x="0" y="2167032"/>
                  <a:pt x="205952" y="2372982"/>
                  <a:pt x="460004" y="2372982"/>
                </a:cubicBezTo>
                <a:lnTo>
                  <a:pt x="1879581" y="2372982"/>
                </a:lnTo>
                <a:lnTo>
                  <a:pt x="1922366" y="2386263"/>
                </a:lnTo>
                <a:cubicBezTo>
                  <a:pt x="2019301" y="2427263"/>
                  <a:pt x="2087318" y="2523247"/>
                  <a:pt x="2087318" y="2635118"/>
                </a:cubicBezTo>
                <a:cubicBezTo>
                  <a:pt x="2087318" y="2746988"/>
                  <a:pt x="2019301" y="2842972"/>
                  <a:pt x="1922366" y="2883972"/>
                </a:cubicBezTo>
                <a:lnTo>
                  <a:pt x="1894860" y="2892510"/>
                </a:lnTo>
                <a:lnTo>
                  <a:pt x="1655957" y="2892510"/>
                </a:lnTo>
                <a:cubicBezTo>
                  <a:pt x="1365205" y="2892510"/>
                  <a:pt x="1129503" y="3128212"/>
                  <a:pt x="1129503" y="3418965"/>
                </a:cubicBezTo>
                <a:cubicBezTo>
                  <a:pt x="1129503" y="3709718"/>
                  <a:pt x="1365205" y="3945419"/>
                  <a:pt x="1655957" y="3945419"/>
                </a:cubicBezTo>
                <a:lnTo>
                  <a:pt x="3285493" y="3945419"/>
                </a:lnTo>
                <a:close/>
                <a:moveTo>
                  <a:pt x="7537533" y="3954970"/>
                </a:moveTo>
                <a:lnTo>
                  <a:pt x="7896790" y="3954970"/>
                </a:lnTo>
                <a:cubicBezTo>
                  <a:pt x="8115217" y="3954970"/>
                  <a:pt x="8292287" y="3777900"/>
                  <a:pt x="8292287" y="3559473"/>
                </a:cubicBezTo>
                <a:cubicBezTo>
                  <a:pt x="8292287" y="3341046"/>
                  <a:pt x="8115217" y="3163976"/>
                  <a:pt x="7896790" y="3163976"/>
                </a:cubicBezTo>
                <a:lnTo>
                  <a:pt x="7537533" y="3163976"/>
                </a:lnTo>
                <a:cubicBezTo>
                  <a:pt x="7319106" y="3163976"/>
                  <a:pt x="7142036" y="3341046"/>
                  <a:pt x="7142036" y="3559473"/>
                </a:cubicBezTo>
                <a:cubicBezTo>
                  <a:pt x="7142036" y="3777900"/>
                  <a:pt x="7319106" y="3954970"/>
                  <a:pt x="7537533" y="3954970"/>
                </a:cubicBezTo>
                <a:close/>
              </a:path>
            </a:pathLst>
          </a:custGeom>
          <a:gradFill flip="none" rotWithShape="1">
            <a:gsLst>
              <a:gs pos="0">
                <a:schemeClr val="accent6"/>
              </a:gs>
              <a:gs pos="100000">
                <a:schemeClr val="accent3"/>
              </a:gs>
            </a:gsLst>
            <a:lin ang="13500000" scaled="1"/>
          </a:gradFill>
          <a:ln w="254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9" name="矩形: 圆角 8"/>
          <p:cNvSpPr/>
          <p:nvPr userDrawn="1">
            <p:custDataLst>
              <p:tags r:id="rId2"/>
            </p:custDataLst>
          </p:nvPr>
        </p:nvSpPr>
        <p:spPr>
          <a:xfrm>
            <a:off x="557350" y="853440"/>
            <a:ext cx="11068594" cy="5590903"/>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微软雅黑" panose="020b0503020204020204" pitchFamily="34" charset="-122"/>
              <a:ea typeface="微软雅黑" panose="020b0503020204020204" pitchFamily="34" charset="-122"/>
            </a:endParaRPr>
          </a:p>
        </p:txBody>
      </p:sp>
      <p:sp>
        <p:nvSpPr>
          <p:cNvPr id="7" name="内容占位符 6"/>
          <p:cNvSpPr>
            <a:spLocks noGrp="1"/>
          </p:cNvSpPr>
          <p:nvPr>
            <p:ph sz="quarter" idx="13"/>
            <p:custDataLst>
              <p:tags r:id="rId3"/>
            </p:custDataLst>
          </p:nvPr>
        </p:nvSpPr>
        <p:spPr>
          <a:xfrm>
            <a:off x="669930" y="952508"/>
            <a:ext cx="10852237" cy="5388907"/>
          </a:xfrm>
        </p:spPr>
        <p:txBody>
          <a:bodyPr/>
          <a:lstStyle>
            <a:lvl1pPr>
              <a:defRPr baseline="0">
                <a:solidFill>
                  <a:schemeClr val="tx1">
                    <a:lumMod val="85000"/>
                    <a:lumOff val="15000"/>
                  </a:schemeClr>
                </a:solidFill>
                <a:latin typeface="微软雅黑" panose="020b0503020204020204" pitchFamily="34" charset="-122"/>
                <a:ea typeface="微软雅黑" panose="020b0503020204020204" pitchFamily="34" charset="-122"/>
              </a:defRPr>
            </a:lvl1pPr>
            <a:lvl2pPr>
              <a:defRPr baseline="0">
                <a:solidFill>
                  <a:schemeClr val="tx1">
                    <a:lumMod val="85000"/>
                    <a:lumOff val="15000"/>
                  </a:schemeClr>
                </a:solidFill>
                <a:latin typeface="微软雅黑" panose="020b0503020204020204" pitchFamily="34" charset="-122"/>
                <a:ea typeface="微软雅黑" panose="020b0503020204020204" pitchFamily="34" charset="-122"/>
              </a:defRPr>
            </a:lvl2pPr>
            <a:lvl3pPr>
              <a:defRPr baseline="0">
                <a:solidFill>
                  <a:schemeClr val="tx1">
                    <a:lumMod val="85000"/>
                    <a:lumOff val="15000"/>
                  </a:schemeClr>
                </a:solidFill>
                <a:latin typeface="微软雅黑" panose="020b0503020204020204" pitchFamily="34" charset="-122"/>
                <a:ea typeface="微软雅黑" panose="020b0503020204020204" pitchFamily="34" charset="-122"/>
              </a:defRPr>
            </a:lvl3pPr>
            <a:lvl4pPr>
              <a:defRPr baseline="0">
                <a:solidFill>
                  <a:schemeClr val="tx1">
                    <a:lumMod val="85000"/>
                    <a:lumOff val="15000"/>
                  </a:schemeClr>
                </a:solidFill>
                <a:latin typeface="微软雅黑" panose="020b0503020204020204" pitchFamily="34" charset="-122"/>
                <a:ea typeface="微软雅黑" panose="020b0503020204020204" pitchFamily="34" charset="-122"/>
              </a:defRPr>
            </a:lvl4pPr>
            <a:lvl5pPr>
              <a:defRPr baseline="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4"/>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微软雅黑" panose="020b0503020204020204" pitchFamily="34" charset="-122"/>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latin typeface="微软雅黑" panose="020b0503020204020204" pitchFamily="34" charset="-122"/>
                <a:ea typeface="微软雅黑" panose="020b0503020204020204" pitchFamily="34" charset="-122"/>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gradFill>
          <a:gsLst>
            <a:gs pos="0">
              <a:schemeClr val="accent1"/>
            </a:gs>
            <a:gs pos="100000">
              <a:schemeClr val="accent3"/>
            </a:gs>
          </a:gsLst>
          <a:lin ang="0" scaled="0"/>
        </a:gradFill>
        <a:effectLst/>
      </p:bgPr>
    </p:bg>
    <p:spTree>
      <p:nvGrpSpPr>
        <p:cNvPr id="1" name=""/>
        <p:cNvGrpSpPr/>
        <p:nvPr/>
      </p:nvGrpSpPr>
      <p:grpSpPr>
        <a:xfrm>
          <a:off x="0" y="0"/>
          <a:ext cx="0" cy="0"/>
        </a:xfrm>
      </p:grpSpPr>
      <p:grpSp>
        <p:nvGrpSpPr>
          <p:cNvPr id="118" name="组合 117"/>
          <p:cNvGrpSpPr/>
          <p:nvPr userDrawn="1">
            <p:custDataLst>
              <p:tags r:id="rId1"/>
            </p:custDataLst>
          </p:nvPr>
        </p:nvGrpSpPr>
        <p:grpSpPr>
          <a:xfrm>
            <a:off x="937470" y="-3231240"/>
            <a:ext cx="8332932" cy="10422084"/>
            <a:chOff x="937470" y="-3231240"/>
            <a:chExt cx="8332932" cy="10422084"/>
          </a:xfrm>
        </p:grpSpPr>
        <p:sp>
          <p:nvSpPr>
            <p:cNvPr id="119" name="任意多边形: 形状 118"/>
            <p:cNvSpPr/>
            <p:nvPr userDrawn="1">
              <p:custDataLst>
                <p:tags r:id="rId2"/>
              </p:custDataLst>
            </p:nvPr>
          </p:nvSpPr>
          <p:spPr>
            <a:xfrm rot="2700000">
              <a:off x="7309469" y="-226131"/>
              <a:ext cx="2589918" cy="1331948"/>
            </a:xfrm>
            <a:custGeom>
              <a:gdLst>
                <a:gd name="connsiteX0" fmla="*/ 0 w 2589918"/>
                <a:gd name="connsiteY0" fmla="*/ 1331948 h 1331948"/>
                <a:gd name="connsiteX1" fmla="*/ 1331948 w 2589918"/>
                <a:gd name="connsiteY1" fmla="*/ 0 h 1331948"/>
                <a:gd name="connsiteX2" fmla="*/ 1923944 w 2589918"/>
                <a:gd name="connsiteY2" fmla="*/ 0 h 1331948"/>
                <a:gd name="connsiteX3" fmla="*/ 2589918 w 2589918"/>
                <a:gd name="connsiteY3" fmla="*/ 665974 h 1331948"/>
                <a:gd name="connsiteX4" fmla="*/ 2589917 w 2589918"/>
                <a:gd name="connsiteY4" fmla="*/ 665974 h 1331948"/>
                <a:gd name="connsiteX5" fmla="*/ 1923943 w 2589918"/>
                <a:gd name="connsiteY5" fmla="*/ 1331948 h 13319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9918" h="1331948">
                  <a:moveTo>
                    <a:pt x="0" y="1331948"/>
                  </a:moveTo>
                  <a:lnTo>
                    <a:pt x="1331948" y="0"/>
                  </a:lnTo>
                  <a:lnTo>
                    <a:pt x="1923944" y="0"/>
                  </a:lnTo>
                  <a:cubicBezTo>
                    <a:pt x="2291751" y="0"/>
                    <a:pt x="2589918" y="298167"/>
                    <a:pt x="2589918" y="665974"/>
                  </a:cubicBezTo>
                  <a:lnTo>
                    <a:pt x="2589917" y="665974"/>
                  </a:lnTo>
                  <a:cubicBezTo>
                    <a:pt x="2589917" y="1033781"/>
                    <a:pt x="2291750" y="1331948"/>
                    <a:pt x="1923943" y="1331948"/>
                  </a:cubicBezTo>
                  <a:close/>
                </a:path>
              </a:pathLst>
            </a:custGeom>
            <a:gradFill>
              <a:gsLst>
                <a:gs pos="0">
                  <a:schemeClr val="accent3"/>
                </a:gs>
                <a:gs pos="100000">
                  <a:schemeClr val="accent6"/>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20" name="任意多边形: 形状 119"/>
            <p:cNvSpPr/>
            <p:nvPr userDrawn="1">
              <p:custDataLst>
                <p:tags r:id="rId3"/>
              </p:custDataLst>
            </p:nvPr>
          </p:nvSpPr>
          <p:spPr>
            <a:xfrm rot="2700000">
              <a:off x="-1720231" y="2596783"/>
              <a:ext cx="7196501" cy="1881099"/>
            </a:xfrm>
            <a:custGeom>
              <a:gdLst>
                <a:gd name="connsiteX0" fmla="*/ 0 w 7559747"/>
                <a:gd name="connsiteY0" fmla="*/ 0 h 1976048"/>
                <a:gd name="connsiteX1" fmla="*/ 6571723 w 7559747"/>
                <a:gd name="connsiteY1" fmla="*/ 0 h 1976048"/>
                <a:gd name="connsiteX2" fmla="*/ 7559747 w 7559747"/>
                <a:gd name="connsiteY2" fmla="*/ 988024 h 1976048"/>
                <a:gd name="connsiteX3" fmla="*/ 6571723 w 7559747"/>
                <a:gd name="connsiteY3" fmla="*/ 1976048 h 1976048"/>
                <a:gd name="connsiteX4" fmla="*/ 1976048 w 7559747"/>
                <a:gd name="connsiteY4" fmla="*/ 1976048 h 19760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7559747" h="1976048">
                  <a:moveTo>
                    <a:pt x="0" y="0"/>
                  </a:moveTo>
                  <a:lnTo>
                    <a:pt x="6571723" y="0"/>
                  </a:lnTo>
                  <a:cubicBezTo>
                    <a:pt x="7117394" y="0"/>
                    <a:pt x="7559747" y="442353"/>
                    <a:pt x="7559747" y="988024"/>
                  </a:cubicBezTo>
                  <a:cubicBezTo>
                    <a:pt x="7559747" y="1533695"/>
                    <a:pt x="7117394" y="1976048"/>
                    <a:pt x="6571723" y="1976048"/>
                  </a:cubicBezTo>
                  <a:lnTo>
                    <a:pt x="1976048" y="1976048"/>
                  </a:lnTo>
                  <a:close/>
                </a:path>
              </a:pathLst>
            </a:custGeom>
            <a:gradFill>
              <a:gsLst>
                <a:gs pos="51000">
                  <a:schemeClr val="accent3">
                    <a:lumMod val="60000"/>
                    <a:lumOff val="40000"/>
                  </a:schemeClr>
                </a:gs>
                <a:gs pos="0">
                  <a:schemeClr val="accent6"/>
                </a:gs>
                <a:gs pos="100000">
                  <a:schemeClr val="accent3"/>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21" name="任意多边形: 形状 120"/>
            <p:cNvSpPr/>
            <p:nvPr userDrawn="1">
              <p:custDataLst>
                <p:tags r:id="rId4"/>
              </p:custDataLst>
            </p:nvPr>
          </p:nvSpPr>
          <p:spPr>
            <a:xfrm rot="2700000">
              <a:off x="177164" y="-897391"/>
              <a:ext cx="10422084" cy="5754386"/>
            </a:xfrm>
            <a:custGeom>
              <a:gdLst>
                <a:gd name="connsiteX0" fmla="*/ 0 w 10422084"/>
                <a:gd name="connsiteY0" fmla="*/ 5286225 h 5754386"/>
                <a:gd name="connsiteX1" fmla="*/ 5286225 w 10422084"/>
                <a:gd name="connsiteY1" fmla="*/ 0 h 5754386"/>
                <a:gd name="connsiteX2" fmla="*/ 7544891 w 10422084"/>
                <a:gd name="connsiteY2" fmla="*/ 0 h 5754386"/>
                <a:gd name="connsiteX3" fmla="*/ 10422084 w 10422084"/>
                <a:gd name="connsiteY3" fmla="*/ 2877193 h 5754386"/>
                <a:gd name="connsiteX4" fmla="*/ 10422083 w 10422084"/>
                <a:gd name="connsiteY4" fmla="*/ 2877193 h 5754386"/>
                <a:gd name="connsiteX5" fmla="*/ 7544890 w 10422084"/>
                <a:gd name="connsiteY5" fmla="*/ 5754386 h 5754386"/>
                <a:gd name="connsiteX6" fmla="*/ 983385 w 10422084"/>
                <a:gd name="connsiteY6" fmla="*/ 5754385 h 5754386"/>
                <a:gd name="connsiteX7" fmla="*/ 689209 w 10422084"/>
                <a:gd name="connsiteY7" fmla="*/ 5739530 h 5754386"/>
                <a:gd name="connsiteX8" fmla="*/ 410818 w 10422084"/>
                <a:gd name="connsiteY8" fmla="*/ 5697043 h 575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22084" h="5754386">
                  <a:moveTo>
                    <a:pt x="0" y="5286225"/>
                  </a:moveTo>
                  <a:lnTo>
                    <a:pt x="5286225" y="0"/>
                  </a:lnTo>
                  <a:lnTo>
                    <a:pt x="7544891" y="0"/>
                  </a:lnTo>
                  <a:cubicBezTo>
                    <a:pt x="9133921" y="0"/>
                    <a:pt x="10422084" y="1288163"/>
                    <a:pt x="10422084" y="2877193"/>
                  </a:cubicBezTo>
                  <a:lnTo>
                    <a:pt x="10422083" y="2877193"/>
                  </a:lnTo>
                  <a:cubicBezTo>
                    <a:pt x="10422083" y="4466223"/>
                    <a:pt x="9133920" y="5754386"/>
                    <a:pt x="7544890" y="5754386"/>
                  </a:cubicBezTo>
                  <a:lnTo>
                    <a:pt x="983385" y="5754385"/>
                  </a:lnTo>
                  <a:cubicBezTo>
                    <a:pt x="884071" y="5754385"/>
                    <a:pt x="785932" y="5749353"/>
                    <a:pt x="689209" y="5739530"/>
                  </a:cubicBezTo>
                  <a:lnTo>
                    <a:pt x="410818" y="5697043"/>
                  </a:lnTo>
                  <a:close/>
                </a:path>
              </a:pathLst>
            </a:custGeom>
            <a:gradFill>
              <a:gsLst>
                <a:gs pos="0">
                  <a:schemeClr val="accent3"/>
                </a:gs>
                <a:gs pos="100000">
                  <a:schemeClr val="accent5"/>
                </a:gs>
              </a:gsLst>
              <a:lin ang="0" scaled="0"/>
            </a:gradFill>
            <a:ln>
              <a:noFill/>
            </a:ln>
            <a:effectLst>
              <a:outerShdw blurRad="508000" dist="50800" dir="5400000" algn="t" rotWithShape="0">
                <a:schemeClr val="tx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grpSp>
      <p:pic>
        <p:nvPicPr>
          <p:cNvPr id="115" name="图片 114"/>
          <p:cNvPicPr>
            <a:picLocks noChangeAspect="1"/>
          </p:cNvPicPr>
          <p:nvPr userDrawn="1">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8683489" y="4179864"/>
            <a:ext cx="2749534" cy="2097206"/>
          </a:xfrm>
          <a:prstGeom prst="rect">
            <a:avLst/>
          </a:prstGeom>
        </p:spPr>
      </p:pic>
      <p:pic>
        <p:nvPicPr>
          <p:cNvPr id="114" name="图片 113"/>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a:off x="943136" y="918490"/>
            <a:ext cx="2822693" cy="2572735"/>
          </a:xfrm>
          <a:prstGeom prst="rect">
            <a:avLst/>
          </a:prstGeom>
        </p:spPr>
      </p:pic>
      <p:grpSp>
        <p:nvGrpSpPr>
          <p:cNvPr id="111" name="组合 110"/>
          <p:cNvGrpSpPr/>
          <p:nvPr>
            <p:custDataLst>
              <p:tags r:id="rId9"/>
            </p:custDataLst>
          </p:nvPr>
        </p:nvGrpSpPr>
        <p:grpSpPr>
          <a:xfrm>
            <a:off x="1663549" y="868114"/>
            <a:ext cx="9170817" cy="4214404"/>
            <a:chOff x="1525427" y="917758"/>
            <a:chExt cx="9170817" cy="4214404"/>
          </a:xfrm>
        </p:grpSpPr>
        <p:sp>
          <p:nvSpPr>
            <p:cNvPr id="112" name="矩形 111"/>
            <p:cNvSpPr/>
            <p:nvPr>
              <p:custDataLst>
                <p:tags r:id="rId10"/>
              </p:custDataLst>
            </p:nvPr>
          </p:nvSpPr>
          <p:spPr>
            <a:xfrm>
              <a:off x="1744764" y="2112663"/>
              <a:ext cx="8951480" cy="3019499"/>
            </a:xfrm>
            <a:prstGeom prst="rect">
              <a:avLst/>
            </a:prstGeom>
            <a:pattFill prst="solidDmnd">
              <a:fgClr>
                <a:schemeClr val="accent1"/>
              </a:fgClr>
              <a:bgClr>
                <a:schemeClr val="bg1"/>
              </a:bgClr>
            </a:pattFill>
            <a:ln w="508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3" name="矩形 112"/>
            <p:cNvSpPr/>
            <p:nvPr>
              <p:custDataLst>
                <p:tags r:id="rId11"/>
              </p:custDataLst>
            </p:nvPr>
          </p:nvSpPr>
          <p:spPr>
            <a:xfrm>
              <a:off x="1525427" y="1868215"/>
              <a:ext cx="8951480" cy="3019491"/>
            </a:xfrm>
            <a:prstGeom prst="rect">
              <a:avLst/>
            </a:prstGeom>
            <a:pattFill prst="wdDnDiag">
              <a:fgClr>
                <a:schemeClr val="bg1">
                  <a:lumMod val="95000"/>
                </a:schemeClr>
              </a:fgClr>
              <a:bgClr>
                <a:schemeClr val="bg1"/>
              </a:bgClr>
            </a:pattFill>
            <a:ln w="50800">
              <a:solidFill>
                <a:schemeClr val="tx1"/>
              </a:solidFill>
            </a:ln>
            <a:effectLst>
              <a:outerShdw blurRad="508000" dist="50800" dir="5400000" algn="t" rotWithShape="0">
                <a:schemeClr val="tx2">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16" name="TextBox 4"/>
            <p:cNvSpPr txBox="1"/>
            <p:nvPr>
              <p:custDataLst>
                <p:tags r:id="rId12"/>
              </p:custDataLst>
            </p:nvPr>
          </p:nvSpPr>
          <p:spPr>
            <a:xfrm>
              <a:off x="2017985" y="917758"/>
              <a:ext cx="3124200" cy="31547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id-ID" sz="19900" b="1" spc="300" baseline="0">
                  <a:latin typeface="Arial" pitchFamily="34" charset="0"/>
                  <a:ea typeface="微软雅黑" panose="020b0503020204020204" pitchFamily="34" charset="-122"/>
                  <a:cs typeface="Arial" pitchFamily="34" charset="0"/>
                  <a:sym typeface="+mn-lt"/>
                </a:rPr>
                <a:t>“</a:t>
              </a:r>
              <a:endParaRPr lang="id-ID" sz="16600" b="1" spc="300" baseline="0">
                <a:latin typeface="Arial" pitchFamily="34" charset="0"/>
                <a:ea typeface="微软雅黑" panose="020b0503020204020204" pitchFamily="34" charset="-122"/>
                <a:cs typeface="Arial" pitchFamily="34" charset="0"/>
                <a:sym typeface="+mn-lt"/>
              </a:endParaRPr>
            </a:p>
          </p:txBody>
        </p:sp>
      </p:grpSp>
      <p:sp>
        <p:nvSpPr>
          <p:cNvPr id="2" name="标题 1"/>
          <p:cNvSpPr>
            <a:spLocks noGrp="1"/>
          </p:cNvSpPr>
          <p:nvPr>
            <p:ph type="title" hasCustomPrompt="1"/>
            <p:custDataLst>
              <p:tags r:id="rId13"/>
            </p:custDataLst>
          </p:nvPr>
        </p:nvSpPr>
        <p:spPr>
          <a:xfrm>
            <a:off x="2112600" y="2320200"/>
            <a:ext cx="7966800" cy="2217600"/>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8800" b="1" i="0" u="none" strike="noStrike" kern="1200" cap="none" spc="600" normalizeH="0" baseline="0" noProof="1">
                <a:solidFill>
                  <a:schemeClr val="tx1"/>
                </a:solidFill>
                <a:uFillTx/>
                <a:latin typeface="Arial" pitchFamily="34" charset="0"/>
                <a:ea typeface="汉仪旗黑-85S" panose="00020600040101010101"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4"/>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6"/>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17" name="矩形 16"/>
          <p:cNvSpPr/>
          <p:nvPr userDrawn="1">
            <p:custDataLst>
              <p:tags r:id="rId1"/>
            </p:custDataLst>
          </p:nvPr>
        </p:nvSpPr>
        <p:spPr>
          <a:xfrm>
            <a:off x="0" y="334010"/>
            <a:ext cx="12192000" cy="6197600"/>
          </a:xfrm>
          <a:prstGeom prst="rect">
            <a:avLst/>
          </a:prstGeom>
          <a:solidFill>
            <a:schemeClr val="bg2"/>
          </a:solidFill>
          <a:ln w="25400">
            <a:noFill/>
          </a:ln>
          <a:effectLst>
            <a:outerShdw blurRad="508000" dist="50800" dir="5400000" algn="t" rotWithShape="0">
              <a:srgbClr val="241DB5">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ea typeface="微软雅黑" panose="020b0503020204020204" pitchFamily="34" charset="-122"/>
              <a:sym typeface="+mn-ea"/>
            </a:endParaRPr>
          </a:p>
        </p:txBody>
      </p:sp>
      <p:sp>
        <p:nvSpPr>
          <p:cNvPr id="30" name="任意多边形 29"/>
          <p:cNvSpPr/>
          <p:nvPr userDrawn="1">
            <p:custDataLst>
              <p:tags r:id="rId2"/>
            </p:custDataLst>
          </p:nvPr>
        </p:nvSpPr>
        <p:spPr>
          <a:xfrm rot="5400000" flipH="1">
            <a:off x="278765" y="5659120"/>
            <a:ext cx="949960" cy="1080135"/>
          </a:xfrm>
          <a:custGeom>
            <a:gdLst>
              <a:gd name="adj" fmla="val 50000"/>
              <a:gd name="a" fmla="pin 0 adj 100000"/>
              <a:gd name="x1" fmla="*/ w a 200000"/>
              <a:gd name="x2" fmla="*/ w a 100000"/>
              <a:gd name="x3" fmla="+- x1 wd2 0"/>
            </a:gdLst>
            <a:cxnLst>
              <a:cxn ang="3">
                <a:pos x="x2" y="t"/>
              </a:cxn>
              <a:cxn ang="cd2">
                <a:pos x="x1" y="vc"/>
              </a:cxn>
              <a:cxn ang="cd4">
                <a:pos x="l" y="b"/>
              </a:cxn>
              <a:cxn ang="cd4">
                <a:pos x="x2" y="b"/>
              </a:cxn>
              <a:cxn ang="cd4">
                <a:pos x="r" y="b"/>
              </a:cxn>
              <a:cxn ang="0">
                <a:pos x="wd2" y="vc"/>
              </a:cxn>
            </a:cxnLst>
            <a:rect l="l" t="t" r="r" b="b"/>
            <a:pathLst>
              <a:path w="1496" h="1701">
                <a:moveTo>
                  <a:pt x="1311" y="159"/>
                </a:moveTo>
                <a:lnTo>
                  <a:pt x="1404" y="0"/>
                </a:lnTo>
                <a:lnTo>
                  <a:pt x="1496" y="159"/>
                </a:lnTo>
                <a:lnTo>
                  <a:pt x="1311" y="159"/>
                </a:lnTo>
                <a:close/>
                <a:moveTo>
                  <a:pt x="1311" y="931"/>
                </a:moveTo>
                <a:lnTo>
                  <a:pt x="1404" y="772"/>
                </a:lnTo>
                <a:lnTo>
                  <a:pt x="1496" y="931"/>
                </a:lnTo>
                <a:lnTo>
                  <a:pt x="1311" y="931"/>
                </a:lnTo>
                <a:close/>
                <a:moveTo>
                  <a:pt x="1311" y="1701"/>
                </a:moveTo>
                <a:lnTo>
                  <a:pt x="1404" y="1542"/>
                </a:lnTo>
                <a:lnTo>
                  <a:pt x="1496" y="1701"/>
                </a:lnTo>
                <a:lnTo>
                  <a:pt x="1311" y="1701"/>
                </a:lnTo>
                <a:close/>
                <a:moveTo>
                  <a:pt x="650" y="159"/>
                </a:moveTo>
                <a:lnTo>
                  <a:pt x="743" y="0"/>
                </a:lnTo>
                <a:lnTo>
                  <a:pt x="835" y="159"/>
                </a:lnTo>
                <a:lnTo>
                  <a:pt x="650" y="159"/>
                </a:lnTo>
                <a:close/>
                <a:moveTo>
                  <a:pt x="650" y="931"/>
                </a:moveTo>
                <a:lnTo>
                  <a:pt x="743" y="772"/>
                </a:lnTo>
                <a:lnTo>
                  <a:pt x="835" y="931"/>
                </a:lnTo>
                <a:lnTo>
                  <a:pt x="650" y="931"/>
                </a:lnTo>
                <a:close/>
                <a:moveTo>
                  <a:pt x="650" y="1701"/>
                </a:moveTo>
                <a:lnTo>
                  <a:pt x="743" y="1542"/>
                </a:lnTo>
                <a:lnTo>
                  <a:pt x="835" y="1701"/>
                </a:lnTo>
                <a:lnTo>
                  <a:pt x="650" y="1701"/>
                </a:lnTo>
                <a:close/>
                <a:moveTo>
                  <a:pt x="0" y="159"/>
                </a:moveTo>
                <a:lnTo>
                  <a:pt x="93" y="0"/>
                </a:lnTo>
                <a:lnTo>
                  <a:pt x="185" y="159"/>
                </a:lnTo>
                <a:lnTo>
                  <a:pt x="0" y="159"/>
                </a:lnTo>
                <a:close/>
                <a:moveTo>
                  <a:pt x="0" y="931"/>
                </a:moveTo>
                <a:lnTo>
                  <a:pt x="93" y="772"/>
                </a:lnTo>
                <a:lnTo>
                  <a:pt x="185" y="931"/>
                </a:lnTo>
                <a:lnTo>
                  <a:pt x="0" y="931"/>
                </a:lnTo>
                <a:close/>
                <a:moveTo>
                  <a:pt x="0" y="1701"/>
                </a:moveTo>
                <a:lnTo>
                  <a:pt x="93" y="1542"/>
                </a:lnTo>
                <a:lnTo>
                  <a:pt x="185" y="1701"/>
                </a:lnTo>
                <a:lnTo>
                  <a:pt x="0" y="1701"/>
                </a:lnTo>
                <a:close/>
              </a:path>
            </a:pathLst>
          </a:custGeom>
          <a:solidFill>
            <a:schemeClr val="bg1"/>
          </a:solidFill>
          <a:ln w="12700" cap="rnd">
            <a:solidFill>
              <a:schemeClr val="tx1"/>
            </a:solidFill>
            <a:roun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a typeface="微软雅黑" panose="020b0503020204020204" pitchFamily="34" charset="-122"/>
            </a:endParaRPr>
          </a:p>
        </p:txBody>
      </p:sp>
      <p:grpSp>
        <p:nvGrpSpPr>
          <p:cNvPr id="20" name="组合 19"/>
          <p:cNvGrpSpPr/>
          <p:nvPr userDrawn="1">
            <p:custDataLst>
              <p:tags r:id="rId3"/>
            </p:custDataLst>
          </p:nvPr>
        </p:nvGrpSpPr>
        <p:grpSpPr>
          <a:xfrm>
            <a:off x="213360" y="320675"/>
            <a:ext cx="4516755" cy="57150"/>
            <a:chOff x="3116652" y="3539429"/>
            <a:chExt cx="6066666" cy="0"/>
          </a:xfrm>
        </p:grpSpPr>
        <p:cxnSp>
          <p:nvCxnSpPr>
            <p:cNvPr id="26" name="直接连接符 25"/>
            <p:cNvCxnSpPr/>
            <p:nvPr>
              <p:custDataLst>
                <p:tags r:id="rId4"/>
              </p:custDataLst>
            </p:nvPr>
          </p:nvCxnSpPr>
          <p:spPr>
            <a:xfrm rot="10800000" flipH="1">
              <a:off x="3949040"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custDataLst>
                <p:tags r:id="rId5"/>
              </p:custDataLst>
            </p:nvPr>
          </p:nvCxnSpPr>
          <p:spPr>
            <a:xfrm>
              <a:off x="4245998" y="3539429"/>
              <a:ext cx="4650352"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p:custDataLst>
                <p:tags r:id="rId6"/>
              </p:custDataLst>
            </p:nvPr>
          </p:nvCxnSpPr>
          <p:spPr>
            <a:xfrm>
              <a:off x="3116652" y="3539429"/>
              <a:ext cx="714135"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custDataLst>
                <p:tags r:id="rId7"/>
              </p:custDataLst>
            </p:nvPr>
          </p:nvCxnSpPr>
          <p:spPr>
            <a:xfrm rot="10800000" flipH="1">
              <a:off x="9022687"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1" name="组合 20"/>
          <p:cNvGrpSpPr/>
          <p:nvPr userDrawn="1">
            <p:custDataLst>
              <p:tags r:id="rId8"/>
            </p:custDataLst>
          </p:nvPr>
        </p:nvGrpSpPr>
        <p:grpSpPr>
          <a:xfrm>
            <a:off x="7439025" y="6541135"/>
            <a:ext cx="4516755" cy="57150"/>
            <a:chOff x="3116652" y="3539429"/>
            <a:chExt cx="6066666" cy="0"/>
          </a:xfrm>
        </p:grpSpPr>
        <p:cxnSp>
          <p:nvCxnSpPr>
            <p:cNvPr id="22" name="直接连接符 21"/>
            <p:cNvCxnSpPr/>
            <p:nvPr>
              <p:custDataLst>
                <p:tags r:id="rId9"/>
              </p:custDataLst>
            </p:nvPr>
          </p:nvCxnSpPr>
          <p:spPr>
            <a:xfrm rot="10800000" flipH="1">
              <a:off x="3949040"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custDataLst>
                <p:tags r:id="rId10"/>
              </p:custDataLst>
            </p:nvPr>
          </p:nvCxnSpPr>
          <p:spPr>
            <a:xfrm>
              <a:off x="4245998" y="3539429"/>
              <a:ext cx="4650352"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11"/>
              </p:custDataLst>
            </p:nvPr>
          </p:nvCxnSpPr>
          <p:spPr>
            <a:xfrm>
              <a:off x="3116652" y="3539429"/>
              <a:ext cx="714135"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custDataLst>
                <p:tags r:id="rId12"/>
              </p:custDataLst>
            </p:nvPr>
          </p:nvCxnSpPr>
          <p:spPr>
            <a:xfrm rot="10800000" flipH="1">
              <a:off x="9022687" y="3539429"/>
              <a:ext cx="160631" cy="0"/>
            </a:xfrm>
            <a:prstGeom prst="line">
              <a:avLst/>
            </a:prstGeom>
            <a:ln w="25400" cap="rnd">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标题 1"/>
          <p:cNvSpPr>
            <a:spLocks noGrp="1"/>
          </p:cNvSpPr>
          <p:nvPr>
            <p:ph type="title"/>
            <p:custDataLst>
              <p:tags r:id="rId13"/>
            </p:custDataLst>
          </p:nvPr>
        </p:nvSpPr>
        <p:spPr>
          <a:xfrm>
            <a:off x="698500" y="641888"/>
            <a:ext cx="10612099" cy="441964"/>
          </a:xfrm>
        </p:spPr>
        <p:txBody>
          <a:bodyPr/>
          <a:lstStyle>
            <a:lvl1pPr>
              <a:defRPr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4"/>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6"/>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1"/>
            </a:gs>
            <a:gs pos="100000">
              <a:schemeClr val="accent3"/>
            </a:gs>
          </a:gsLst>
          <a:lin ang="0" scaled="0"/>
        </a:gradFill>
        <a:effectLst/>
      </p:bgPr>
    </p:bg>
    <p:spTree>
      <p:nvGrpSpPr>
        <p:cNvPr id="1" name=""/>
        <p:cNvGrpSpPr/>
        <p:nvPr/>
      </p:nvGrpSpPr>
      <p:grpSpPr>
        <a:xfrm>
          <a:off x="0" y="0"/>
          <a:ext cx="0" cy="0"/>
        </a:xfrm>
      </p:grpSpPr>
      <p:sp>
        <p:nvSpPr>
          <p:cNvPr id="21" name="矩形 20"/>
          <p:cNvSpPr/>
          <p:nvPr userDrawn="1">
            <p:custDataLst>
              <p:tags r:id="rId1"/>
            </p:custDataLst>
          </p:nvPr>
        </p:nvSpPr>
        <p:spPr>
          <a:xfrm>
            <a:off x="396240" y="417195"/>
            <a:ext cx="11612245" cy="6289675"/>
          </a:xfrm>
          <a:prstGeom prst="rect">
            <a:avLst/>
          </a:prstGeom>
          <a:pattFill prst="solidDmnd">
            <a:fgClr>
              <a:schemeClr val="accent1"/>
            </a:fgClr>
            <a:bgClr>
              <a:schemeClr val="bg1"/>
            </a:bgClr>
          </a:pattFill>
          <a:ln w="50800">
            <a:solidFill>
              <a:schemeClr val="tx1"/>
            </a:solidFill>
          </a:ln>
          <a:effectLst>
            <a:outerShdw blurRad="508000" dist="50800" dir="5400000" algn="t" rotWithShape="0">
              <a:srgbClr val="241DB5">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22" name="矩形: 圆角 21"/>
          <p:cNvSpPr/>
          <p:nvPr userDrawn="1">
            <p:custDataLst>
              <p:tags r:id="rId2"/>
            </p:custDataLst>
          </p:nvPr>
        </p:nvSpPr>
        <p:spPr>
          <a:xfrm>
            <a:off x="183515" y="181610"/>
            <a:ext cx="11612245" cy="6289675"/>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gradFill>
          <a:gsLst>
            <a:gs pos="0">
              <a:schemeClr val="accent2"/>
            </a:gs>
            <a:gs pos="100000">
              <a:schemeClr val="accent3"/>
            </a:gs>
          </a:gsLst>
          <a:lin ang="0" scaled="0"/>
        </a:gradFill>
        <a:effectLst/>
      </p:bgPr>
    </p:bg>
    <p:spTree>
      <p:nvGrpSpPr>
        <p:cNvPr id="1" name=""/>
        <p:cNvGrpSpPr/>
        <p:nvPr/>
      </p:nvGrpSpPr>
      <p:grpSpPr>
        <a:xfrm>
          <a:off x="0" y="0"/>
          <a:ext cx="0" cy="0"/>
        </a:xfrm>
      </p:grpSpPr>
      <p:sp>
        <p:nvSpPr>
          <p:cNvPr id="36" name="矩形 35"/>
          <p:cNvSpPr/>
          <p:nvPr userDrawn="1">
            <p:custDataLst>
              <p:tags r:id="rId1"/>
            </p:custDataLst>
          </p:nvPr>
        </p:nvSpPr>
        <p:spPr>
          <a:xfrm>
            <a:off x="396240" y="417195"/>
            <a:ext cx="11612245" cy="6289675"/>
          </a:xfrm>
          <a:prstGeom prst="rect">
            <a:avLst/>
          </a:prstGeom>
          <a:pattFill prst="solidDmnd">
            <a:fgClr>
              <a:schemeClr val="accent1"/>
            </a:fgClr>
            <a:bgClr>
              <a:schemeClr val="bg1"/>
            </a:bgClr>
          </a:pattFill>
          <a:ln w="50800">
            <a:solidFill>
              <a:schemeClr val="tx1"/>
            </a:solidFill>
          </a:ln>
          <a:effectLst>
            <a:outerShdw blurRad="508000" dist="50800" dir="5400000" algn="t" rotWithShape="0">
              <a:schemeClr val="tx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37" name="矩形: 圆角 36"/>
          <p:cNvSpPr/>
          <p:nvPr userDrawn="1">
            <p:custDataLst>
              <p:tags r:id="rId2"/>
            </p:custDataLst>
          </p:nvPr>
        </p:nvSpPr>
        <p:spPr>
          <a:xfrm>
            <a:off x="183515" y="181610"/>
            <a:ext cx="11612245" cy="6289675"/>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8" name="矩形 7"/>
          <p:cNvSpPr/>
          <p:nvPr userDrawn="1">
            <p:custDataLst>
              <p:tags r:id="rId3"/>
            </p:custDataLst>
          </p:nvPr>
        </p:nvSpPr>
        <p:spPr>
          <a:xfrm>
            <a:off x="0" y="0"/>
            <a:ext cx="4823460" cy="6866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sym typeface="+mn-ea"/>
            </a:endParaRPr>
          </a:p>
        </p:txBody>
      </p:sp>
      <p:sp>
        <p:nvSpPr>
          <p:cNvPr id="3" name="日期占位符 2"/>
          <p:cNvSpPr>
            <a:spLocks noGrp="1"/>
          </p:cNvSpPr>
          <p:nvPr>
            <p:ph type="dt" sz="half" idx="10"/>
            <p:custDataLst>
              <p:tags r:id="rId4"/>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latin typeface="Arial" pitchFamily="34" charset="0"/>
                <a:ea typeface="微软雅黑" panose="020b0503020204020204" pitchFamily="34" charset="-122"/>
              </a:defRPr>
            </a:lvl1pPr>
            <a:lvl2pPr>
              <a:defRPr baseline="0">
                <a:latin typeface="Arial" pitchFamily="34" charset="0"/>
                <a:ea typeface="微软雅黑" panose="020b0503020204020204" pitchFamily="34" charset="-122"/>
              </a:defRPr>
            </a:lvl2pPr>
            <a:lvl3pPr>
              <a:defRPr baseline="0">
                <a:latin typeface="Arial" pitchFamily="34" charset="0"/>
                <a:ea typeface="微软雅黑" panose="020b0503020204020204" pitchFamily="34" charset="-122"/>
              </a:defRPr>
            </a:lvl3pPr>
            <a:lvl4pPr>
              <a:defRPr baseline="0">
                <a:latin typeface="Arial" pitchFamily="34" charset="0"/>
                <a:ea typeface="微软雅黑" panose="020b0503020204020204" pitchFamily="34" charset="-122"/>
              </a:defRPr>
            </a:lvl4pPr>
            <a:lvl5pPr>
              <a:defRPr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5" name="文本框 54"/>
          <p:cNvSpPr txBox="1"/>
          <p:nvPr userDrawn="1">
            <p:custDataLst>
              <p:tags r:id="rId8"/>
            </p:custDataLst>
          </p:nvPr>
        </p:nvSpPr>
        <p:spPr>
          <a:xfrm>
            <a:off x="364564" y="241927"/>
            <a:ext cx="1030356" cy="590359"/>
          </a:xfrm>
          <a:custGeom>
            <a:rect l="l" t="t" r="r" b="b"/>
            <a:pathLst>
              <a:path w="1030356" h="590359">
                <a:moveTo>
                  <a:pt x="782627" y="0"/>
                </a:moveTo>
                <a:lnTo>
                  <a:pt x="1030356" y="0"/>
                </a:lnTo>
                <a:lnTo>
                  <a:pt x="879993" y="590359"/>
                </a:lnTo>
                <a:lnTo>
                  <a:pt x="537363" y="590359"/>
                </a:lnTo>
                <a:close/>
                <a:moveTo>
                  <a:pt x="244032" y="0"/>
                </a:moveTo>
                <a:lnTo>
                  <a:pt x="492993" y="0"/>
                </a:lnTo>
                <a:lnTo>
                  <a:pt x="347560" y="590359"/>
                </a:lnTo>
                <a:lnTo>
                  <a:pt x="0" y="590359"/>
                </a:lnTo>
                <a:close/>
              </a:path>
            </a:pathLst>
          </a:custGeom>
          <a:gradFill flip="none" rotWithShape="1">
            <a:gsLst>
              <a:gs pos="100000">
                <a:schemeClr val="accent1"/>
              </a:gs>
              <a:gs pos="30000">
                <a:schemeClr val="accent4"/>
              </a:gs>
            </a:gsLst>
            <a:lin ang="2700000" scaled="1"/>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6600" b="1" spc="300" baseline="0">
              <a:solidFill>
                <a:schemeClr val="bg1"/>
              </a:solidFill>
              <a:latin typeface="Arial" pitchFamily="34" charset="0"/>
              <a:ea typeface="微软雅黑" panose="020b0503020204020204" pitchFamily="34" charset="-122"/>
              <a:cs typeface="Arial" pitchFamily="34" charset="0"/>
              <a:sym typeface="+mn-lt"/>
            </a:endParaRPr>
          </a:p>
        </p:txBody>
      </p:sp>
      <p:sp>
        <p:nvSpPr>
          <p:cNvPr id="2" name="标题 1"/>
          <p:cNvSpPr>
            <a:spLocks noGrp="1"/>
          </p:cNvSpPr>
          <p:nvPr>
            <p:ph type="title" hasCustomPrompt="1"/>
            <p:custDataLst>
              <p:tags r:id="rId9"/>
            </p:custDataLst>
          </p:nvPr>
        </p:nvSpPr>
        <p:spPr>
          <a:xfrm>
            <a:off x="583200" y="770400"/>
            <a:ext cx="3960000" cy="882000"/>
          </a:xfrm>
        </p:spPr>
        <p:txBody>
          <a:bodyPr anchor="ctr"/>
          <a:lstStyle>
            <a:lvl1pPr>
              <a:defRPr sz="3600" baseline="0">
                <a:solidFill>
                  <a:schemeClr val="bg1"/>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bg1"/>
                </a:solidFill>
                <a:latin typeface="Arial" pitchFamily="34" charset="0"/>
                <a:ea typeface="微软雅黑" panose="020b0503020204020204" pitchFamily="34" charset="-122"/>
              </a:defRPr>
            </a:lvl1pPr>
            <a:lvl2pPr>
              <a:defRPr baseline="0">
                <a:solidFill>
                  <a:schemeClr val="bg1"/>
                </a:solidFill>
                <a:latin typeface="Arial" pitchFamily="34" charset="0"/>
                <a:ea typeface="微软雅黑" panose="020b0503020204020204" pitchFamily="34" charset="-122"/>
              </a:defRPr>
            </a:lvl2pPr>
            <a:lvl3pPr>
              <a:defRPr baseline="0">
                <a:solidFill>
                  <a:schemeClr val="bg1"/>
                </a:solidFill>
                <a:latin typeface="Arial" pitchFamily="34" charset="0"/>
                <a:ea typeface="微软雅黑" panose="020b0503020204020204" pitchFamily="34" charset="-122"/>
              </a:defRPr>
            </a:lvl3pPr>
            <a:lvl4pPr>
              <a:defRPr baseline="0">
                <a:solidFill>
                  <a:schemeClr val="bg1"/>
                </a:solidFill>
                <a:latin typeface="Arial" pitchFamily="34" charset="0"/>
                <a:ea typeface="微软雅黑" panose="020b0503020204020204" pitchFamily="34" charset="-122"/>
              </a:defRPr>
            </a:lvl4pPr>
            <a:lvl5pPr>
              <a:defRPr baseline="0">
                <a:solidFill>
                  <a:schemeClr val="bg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gradFill>
          <a:gsLst>
            <a:gs pos="0">
              <a:schemeClr val="accent2"/>
            </a:gs>
            <a:gs pos="100000">
              <a:schemeClr val="accent3"/>
            </a:gs>
          </a:gsLst>
          <a:lin ang="0" scaled="0"/>
        </a:gradFill>
        <a:effectLst/>
      </p:bgPr>
    </p:bg>
    <p:spTree>
      <p:nvGrpSpPr>
        <p:cNvPr id="1" name=""/>
        <p:cNvGrpSpPr/>
        <p:nvPr/>
      </p:nvGrpSpPr>
      <p:grpSpPr>
        <a:xfrm>
          <a:off x="0" y="0"/>
          <a:ext cx="0" cy="0"/>
        </a:xfrm>
      </p:grpSpPr>
      <p:sp>
        <p:nvSpPr>
          <p:cNvPr id="31" name="矩形 30"/>
          <p:cNvSpPr/>
          <p:nvPr userDrawn="1">
            <p:custDataLst>
              <p:tags r:id="rId1"/>
            </p:custDataLst>
          </p:nvPr>
        </p:nvSpPr>
        <p:spPr>
          <a:xfrm>
            <a:off x="396240" y="417195"/>
            <a:ext cx="11612245" cy="6289675"/>
          </a:xfrm>
          <a:prstGeom prst="rect">
            <a:avLst/>
          </a:prstGeom>
          <a:pattFill prst="solidDmnd">
            <a:fgClr>
              <a:schemeClr val="accent1"/>
            </a:fgClr>
            <a:bgClr>
              <a:schemeClr val="bg1"/>
            </a:bgClr>
          </a:pattFill>
          <a:ln w="50800">
            <a:solidFill>
              <a:schemeClr val="tx1"/>
            </a:solidFill>
          </a:ln>
          <a:effectLst>
            <a:outerShdw blurRad="508000" dist="50800" dir="5400000" algn="t" rotWithShape="0">
              <a:srgbClr val="241DB5">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32" name="矩形: 圆角 31"/>
          <p:cNvSpPr/>
          <p:nvPr userDrawn="1">
            <p:custDataLst>
              <p:tags r:id="rId2"/>
            </p:custDataLst>
          </p:nvPr>
        </p:nvSpPr>
        <p:spPr>
          <a:xfrm>
            <a:off x="183515" y="181610"/>
            <a:ext cx="11612245" cy="6289675"/>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0" name="矩形 9"/>
          <p:cNvSpPr/>
          <p:nvPr userDrawn="1">
            <p:custDataLst>
              <p:tags r:id="rId3"/>
            </p:custDataLst>
          </p:nvPr>
        </p:nvSpPr>
        <p:spPr>
          <a:xfrm>
            <a:off x="0" y="0"/>
            <a:ext cx="12192000" cy="2664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sym typeface="+mn-ea"/>
            </a:endParaRPr>
          </a:p>
        </p:txBody>
      </p:sp>
      <p:sp>
        <p:nvSpPr>
          <p:cNvPr id="33" name="文本框 32"/>
          <p:cNvSpPr txBox="1"/>
          <p:nvPr userDrawn="1">
            <p:custDataLst>
              <p:tags r:id="rId4"/>
            </p:custDataLst>
          </p:nvPr>
        </p:nvSpPr>
        <p:spPr>
          <a:xfrm>
            <a:off x="364564" y="241927"/>
            <a:ext cx="1030356" cy="590359"/>
          </a:xfrm>
          <a:custGeom>
            <a:rect l="l" t="t" r="r" b="b"/>
            <a:pathLst>
              <a:path w="1030356" h="590359">
                <a:moveTo>
                  <a:pt x="782627" y="0"/>
                </a:moveTo>
                <a:lnTo>
                  <a:pt x="1030356" y="0"/>
                </a:lnTo>
                <a:lnTo>
                  <a:pt x="879993" y="590359"/>
                </a:lnTo>
                <a:lnTo>
                  <a:pt x="537363" y="590359"/>
                </a:lnTo>
                <a:close/>
                <a:moveTo>
                  <a:pt x="244032" y="0"/>
                </a:moveTo>
                <a:lnTo>
                  <a:pt x="492993" y="0"/>
                </a:lnTo>
                <a:lnTo>
                  <a:pt x="347560" y="590359"/>
                </a:lnTo>
                <a:lnTo>
                  <a:pt x="0" y="590359"/>
                </a:lnTo>
                <a:close/>
              </a:path>
            </a:pathLst>
          </a:custGeom>
          <a:gradFill flip="none" rotWithShape="1">
            <a:gsLst>
              <a:gs pos="100000">
                <a:schemeClr val="accent1"/>
              </a:gs>
              <a:gs pos="30000">
                <a:schemeClr val="accent4"/>
              </a:gs>
            </a:gsLst>
            <a:lin ang="2700000" scaled="1"/>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6600" b="1" spc="300" baseline="0">
              <a:solidFill>
                <a:schemeClr val="bg1"/>
              </a:solidFill>
              <a:latin typeface="Arial" pitchFamily="34" charset="0"/>
              <a:ea typeface="微软雅黑" panose="020b0503020204020204" pitchFamily="34" charset="-122"/>
              <a:cs typeface="Arial" pitchFamily="34" charset="0"/>
              <a:sym typeface="+mn-lt"/>
            </a:endParaRPr>
          </a:p>
        </p:txBody>
      </p:sp>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bg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bg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latin typeface="Arial" pitchFamily="34" charset="0"/>
                <a:ea typeface="微软雅黑" panose="020b0503020204020204" pitchFamily="34" charset="-122"/>
              </a:defRPr>
            </a:lvl1pPr>
            <a:lvl2pPr>
              <a:defRPr baseline="0">
                <a:latin typeface="Arial" pitchFamily="34" charset="0"/>
                <a:ea typeface="微软雅黑" panose="020b0503020204020204" pitchFamily="34" charset="-122"/>
              </a:defRPr>
            </a:lvl2pPr>
            <a:lvl3pPr>
              <a:defRPr baseline="0">
                <a:latin typeface="Arial" pitchFamily="34" charset="0"/>
                <a:ea typeface="微软雅黑" panose="020b0503020204020204" pitchFamily="34" charset="-122"/>
              </a:defRPr>
            </a:lvl3pPr>
            <a:lvl4pPr>
              <a:defRPr baseline="0">
                <a:latin typeface="Arial" pitchFamily="34" charset="0"/>
                <a:ea typeface="微软雅黑" panose="020b0503020204020204" pitchFamily="34" charset="-122"/>
              </a:defRPr>
            </a:lvl4pPr>
            <a:lvl5pPr>
              <a:defRPr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gradFill>
          <a:gsLst>
            <a:gs pos="0">
              <a:schemeClr val="accent2"/>
            </a:gs>
            <a:gs pos="100000">
              <a:schemeClr val="accent3"/>
            </a:gs>
          </a:gsLst>
          <a:lin ang="0" scaled="0"/>
        </a:gradFill>
        <a:effectLst/>
      </p:bgPr>
    </p:bg>
    <p:spTree>
      <p:nvGrpSpPr>
        <p:cNvPr id="1" name=""/>
        <p:cNvGrpSpPr/>
        <p:nvPr/>
      </p:nvGrpSpPr>
      <p:grpSpPr>
        <a:xfrm>
          <a:off x="0" y="0"/>
          <a:ext cx="0" cy="0"/>
        </a:xfrm>
      </p:grpSpPr>
      <p:sp>
        <p:nvSpPr>
          <p:cNvPr id="36" name="矩形 35"/>
          <p:cNvSpPr/>
          <p:nvPr userDrawn="1">
            <p:custDataLst>
              <p:tags r:id="rId1"/>
            </p:custDataLst>
          </p:nvPr>
        </p:nvSpPr>
        <p:spPr>
          <a:xfrm>
            <a:off x="396240" y="417195"/>
            <a:ext cx="11612245" cy="6289675"/>
          </a:xfrm>
          <a:prstGeom prst="rect">
            <a:avLst/>
          </a:prstGeom>
          <a:pattFill prst="solidDmnd">
            <a:fgClr>
              <a:schemeClr val="accent1"/>
            </a:fgClr>
            <a:bgClr>
              <a:schemeClr val="bg1"/>
            </a:bgClr>
          </a:pattFill>
          <a:ln w="50800">
            <a:solidFill>
              <a:schemeClr val="tx1"/>
            </a:solidFill>
          </a:ln>
          <a:effectLst>
            <a:outerShdw blurRad="508000" dist="50800" dir="5400000" algn="t" rotWithShape="0">
              <a:srgbClr val="241DB5">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37" name="矩形: 圆角 36"/>
          <p:cNvSpPr/>
          <p:nvPr userDrawn="1">
            <p:custDataLst>
              <p:tags r:id="rId2"/>
            </p:custDataLst>
          </p:nvPr>
        </p:nvSpPr>
        <p:spPr>
          <a:xfrm>
            <a:off x="183515" y="181610"/>
            <a:ext cx="11612245" cy="6289675"/>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8" name="矩形 7"/>
          <p:cNvSpPr/>
          <p:nvPr userDrawn="1">
            <p:custDataLst>
              <p:tags r:id="rId3"/>
            </p:custDataLst>
          </p:nvPr>
        </p:nvSpPr>
        <p:spPr>
          <a:xfrm>
            <a:off x="0" y="5029201"/>
            <a:ext cx="12192000" cy="182879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baseline="0">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7" name="内容占位符 6"/>
          <p:cNvSpPr>
            <a:spLocks noGrp="1"/>
          </p:cNvSpPr>
          <p:nvPr>
            <p:ph sz="quarter" idx="13"/>
            <p:custDataLst>
              <p:tags r:id="rId5"/>
            </p:custDataLst>
          </p:nvPr>
        </p:nvSpPr>
        <p:spPr>
          <a:xfrm>
            <a:off x="604837" y="1681200"/>
            <a:ext cx="10990800" cy="3211200"/>
          </a:xfrm>
        </p:spPr>
        <p:txBody>
          <a:bodyPr/>
          <a:lstStyle>
            <a:lvl1pPr>
              <a:defRPr baseline="0">
                <a:latin typeface="Arial" pitchFamily="34" charset="0"/>
                <a:ea typeface="微软雅黑" panose="020b0503020204020204" pitchFamily="34" charset="-122"/>
              </a:defRPr>
            </a:lvl1pPr>
            <a:lvl2pPr>
              <a:defRPr baseline="0">
                <a:latin typeface="Arial" pitchFamily="34" charset="0"/>
                <a:ea typeface="微软雅黑" panose="020b0503020204020204" pitchFamily="34" charset="-122"/>
              </a:defRPr>
            </a:lvl2pPr>
            <a:lvl3pPr>
              <a:defRPr baseline="0">
                <a:latin typeface="Arial" pitchFamily="34" charset="0"/>
                <a:ea typeface="微软雅黑" panose="020b0503020204020204" pitchFamily="34" charset="-122"/>
              </a:defRPr>
            </a:lvl3pPr>
            <a:lvl4pPr>
              <a:defRPr baseline="0">
                <a:latin typeface="Arial" pitchFamily="34" charset="0"/>
                <a:ea typeface="微软雅黑" panose="020b0503020204020204" pitchFamily="34" charset="-122"/>
              </a:defRPr>
            </a:lvl4pPr>
            <a:lvl5pPr>
              <a:defRPr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8" name="文本框 37"/>
          <p:cNvSpPr txBox="1"/>
          <p:nvPr userDrawn="1">
            <p:custDataLst>
              <p:tags r:id="rId6"/>
            </p:custDataLst>
          </p:nvPr>
        </p:nvSpPr>
        <p:spPr>
          <a:xfrm>
            <a:off x="11007852" y="6004556"/>
            <a:ext cx="1030356" cy="590359"/>
          </a:xfrm>
          <a:custGeom>
            <a:rect l="l" t="t" r="r" b="b"/>
            <a:pathLst>
              <a:path w="1030356" h="590359">
                <a:moveTo>
                  <a:pt x="782627" y="0"/>
                </a:moveTo>
                <a:lnTo>
                  <a:pt x="1030356" y="0"/>
                </a:lnTo>
                <a:lnTo>
                  <a:pt x="879993" y="590359"/>
                </a:lnTo>
                <a:lnTo>
                  <a:pt x="537363" y="590359"/>
                </a:lnTo>
                <a:close/>
                <a:moveTo>
                  <a:pt x="244032" y="0"/>
                </a:moveTo>
                <a:lnTo>
                  <a:pt x="492993" y="0"/>
                </a:lnTo>
                <a:lnTo>
                  <a:pt x="347560" y="590359"/>
                </a:lnTo>
                <a:lnTo>
                  <a:pt x="0" y="590359"/>
                </a:lnTo>
                <a:close/>
              </a:path>
            </a:pathLst>
          </a:custGeom>
          <a:gradFill flip="none" rotWithShape="1">
            <a:gsLst>
              <a:gs pos="100000">
                <a:schemeClr val="accent1"/>
              </a:gs>
              <a:gs pos="30000">
                <a:schemeClr val="accent4"/>
              </a:gs>
            </a:gsLst>
            <a:lin ang="2700000" scaled="1"/>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6600" b="1" spc="300" baseline="0">
              <a:solidFill>
                <a:schemeClr val="bg1"/>
              </a:solidFill>
              <a:latin typeface="Arial" pitchFamily="34" charset="0"/>
              <a:ea typeface="微软雅黑" panose="020b0503020204020204" pitchFamily="34" charset="-122"/>
              <a:cs typeface="Arial" pitchFamily="34" charset="0"/>
              <a:sym typeface="+mn-lt"/>
            </a:endParaRPr>
          </a:p>
        </p:txBody>
      </p:sp>
      <p:sp>
        <p:nvSpPr>
          <p:cNvPr id="3" name="日期占位符 2"/>
          <p:cNvSpPr>
            <a:spLocks noGrp="1"/>
          </p:cNvSpPr>
          <p:nvPr>
            <p:ph type="dt" sz="half" idx="10"/>
            <p:custDataLst>
              <p:tags r:id="rId7"/>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marL="0" indent="0">
              <a:buNone/>
              <a:defRPr baseline="0">
                <a:solidFill>
                  <a:schemeClr val="bg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gradFill>
          <a:gsLst>
            <a:gs pos="0">
              <a:schemeClr val="accent2"/>
            </a:gs>
            <a:gs pos="100000">
              <a:schemeClr val="accent3"/>
            </a:gs>
          </a:gsLst>
          <a:lin ang="0" scaled="0"/>
        </a:gradFill>
        <a:effectLst/>
      </p:bgPr>
    </p:bg>
    <p:spTree>
      <p:nvGrpSpPr>
        <p:cNvPr id="1" name=""/>
        <p:cNvGrpSpPr/>
        <p:nvPr/>
      </p:nvGrpSpPr>
      <p:grpSpPr>
        <a:xfrm>
          <a:off x="0" y="0"/>
          <a:ext cx="0" cy="0"/>
        </a:xfrm>
      </p:grpSpPr>
      <p:sp>
        <p:nvSpPr>
          <p:cNvPr id="23" name="矩形 22"/>
          <p:cNvSpPr/>
          <p:nvPr userDrawn="1">
            <p:custDataLst>
              <p:tags r:id="rId1"/>
            </p:custDataLst>
          </p:nvPr>
        </p:nvSpPr>
        <p:spPr>
          <a:xfrm>
            <a:off x="396240" y="417195"/>
            <a:ext cx="11612245" cy="6289675"/>
          </a:xfrm>
          <a:prstGeom prst="rect">
            <a:avLst/>
          </a:prstGeom>
          <a:pattFill prst="solidDmnd">
            <a:fgClr>
              <a:schemeClr val="accent1"/>
            </a:fgClr>
            <a:bgClr>
              <a:schemeClr val="bg1"/>
            </a:bgClr>
          </a:pattFill>
          <a:ln w="50800">
            <a:solidFill>
              <a:schemeClr val="tx1"/>
            </a:solidFill>
          </a:ln>
          <a:effectLst>
            <a:outerShdw blurRad="508000" dist="50800" dir="5400000" algn="t" rotWithShape="0">
              <a:srgbClr val="241DB5">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30" name="矩形: 圆角 29"/>
          <p:cNvSpPr/>
          <p:nvPr userDrawn="1">
            <p:custDataLst>
              <p:tags r:id="rId2"/>
            </p:custDataLst>
          </p:nvPr>
        </p:nvSpPr>
        <p:spPr>
          <a:xfrm>
            <a:off x="183515" y="181610"/>
            <a:ext cx="11612245" cy="6289675"/>
          </a:xfrm>
          <a:prstGeom prst="roundRect">
            <a:avLst>
              <a:gd name="adj" fmla="val 0"/>
            </a:avLst>
          </a:prstGeom>
          <a:solidFill>
            <a:schemeClr val="bg1"/>
          </a:solidFill>
          <a:ln w="50800">
            <a:solidFill>
              <a:schemeClr val="tx1"/>
            </a:solidFill>
          </a:ln>
          <a:effectLst>
            <a:outerShdw blurRad="508000" dist="381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0" name="矩形 9"/>
          <p:cNvSpPr/>
          <p:nvPr userDrawn="1">
            <p:custDataLst>
              <p:tags r:id="rId3"/>
            </p:custDataLst>
          </p:nvPr>
        </p:nvSpPr>
        <p:spPr>
          <a:xfrm>
            <a:off x="0" y="0"/>
            <a:ext cx="12192000" cy="91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sym typeface="+mn-ea"/>
            </a:endParaRPr>
          </a:p>
        </p:txBody>
      </p:sp>
      <p:sp>
        <p:nvSpPr>
          <p:cNvPr id="3" name="日期占位符 2"/>
          <p:cNvSpPr>
            <a:spLocks noGrp="1"/>
          </p:cNvSpPr>
          <p:nvPr>
            <p:ph type="dt" sz="half" idx="10"/>
            <p:custDataLst>
              <p:tags r:id="rId4"/>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baseline="0">
                <a:latin typeface="Arial" pitchFamily="34" charset="0"/>
                <a:ea typeface="微软雅黑" panose="020b0503020204020204" pitchFamily="34" charset="-122"/>
              </a:defRPr>
            </a:lvl1pPr>
            <a:lvl2pPr>
              <a:defRPr baseline="0">
                <a:latin typeface="Arial" pitchFamily="34" charset="0"/>
                <a:ea typeface="微软雅黑" panose="020b0503020204020204" pitchFamily="34" charset="-122"/>
              </a:defRPr>
            </a:lvl2pPr>
            <a:lvl3pPr>
              <a:defRPr baseline="0">
                <a:latin typeface="Arial" pitchFamily="34" charset="0"/>
                <a:ea typeface="微软雅黑" panose="020b0503020204020204" pitchFamily="34" charset="-122"/>
              </a:defRPr>
            </a:lvl3pPr>
            <a:lvl4pPr>
              <a:defRPr baseline="0">
                <a:latin typeface="Arial" pitchFamily="34" charset="0"/>
                <a:ea typeface="微软雅黑" panose="020b0503020204020204" pitchFamily="34" charset="-122"/>
              </a:defRPr>
            </a:lvl4pPr>
            <a:lvl5pPr>
              <a:defRPr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baseline="0">
                <a:latin typeface="Arial" pitchFamily="34" charset="0"/>
                <a:ea typeface="微软雅黑" panose="020b0503020204020204" pitchFamily="34" charset="-122"/>
              </a:defRPr>
            </a:lvl1pPr>
            <a:lvl2pPr>
              <a:defRPr baseline="0">
                <a:latin typeface="Arial" pitchFamily="34" charset="0"/>
                <a:ea typeface="微软雅黑" panose="020b0503020204020204" pitchFamily="34" charset="-122"/>
              </a:defRPr>
            </a:lvl2pPr>
            <a:lvl3pPr>
              <a:defRPr baseline="0">
                <a:latin typeface="Arial" pitchFamily="34" charset="0"/>
                <a:ea typeface="微软雅黑" panose="020b0503020204020204" pitchFamily="34" charset="-122"/>
              </a:defRPr>
            </a:lvl3pPr>
            <a:lvl4pPr>
              <a:defRPr baseline="0">
                <a:latin typeface="Arial" pitchFamily="34" charset="0"/>
                <a:ea typeface="微软雅黑" panose="020b0503020204020204" pitchFamily="34" charset="-122"/>
              </a:defRPr>
            </a:lvl4pPr>
            <a:lvl5pPr>
              <a:defRPr baseline="0">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baseline="0">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baseline="0">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31" name="文本框 30"/>
          <p:cNvSpPr txBox="1"/>
          <p:nvPr userDrawn="1">
            <p:custDataLst>
              <p:tags r:id="rId11"/>
            </p:custDataLst>
          </p:nvPr>
        </p:nvSpPr>
        <p:spPr>
          <a:xfrm>
            <a:off x="10448302" y="592826"/>
            <a:ext cx="1030356" cy="590359"/>
          </a:xfrm>
          <a:custGeom>
            <a:rect l="l" t="t" r="r" b="b"/>
            <a:pathLst>
              <a:path w="1030356" h="590359">
                <a:moveTo>
                  <a:pt x="782627" y="0"/>
                </a:moveTo>
                <a:lnTo>
                  <a:pt x="1030356" y="0"/>
                </a:lnTo>
                <a:lnTo>
                  <a:pt x="879993" y="590359"/>
                </a:lnTo>
                <a:lnTo>
                  <a:pt x="537363" y="590359"/>
                </a:lnTo>
                <a:close/>
                <a:moveTo>
                  <a:pt x="244032" y="0"/>
                </a:moveTo>
                <a:lnTo>
                  <a:pt x="492993" y="0"/>
                </a:lnTo>
                <a:lnTo>
                  <a:pt x="347560" y="590359"/>
                </a:lnTo>
                <a:lnTo>
                  <a:pt x="0" y="590359"/>
                </a:lnTo>
                <a:close/>
              </a:path>
            </a:pathLst>
          </a:custGeom>
          <a:gradFill flip="none" rotWithShape="1">
            <a:gsLst>
              <a:gs pos="100000">
                <a:schemeClr val="accent1"/>
              </a:gs>
              <a:gs pos="30000">
                <a:schemeClr val="accent4"/>
              </a:gs>
            </a:gsLst>
            <a:lin ang="2700000" scaled="1"/>
          </a:gra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id-ID" sz="16600" b="1" spc="300" baseline="0">
              <a:solidFill>
                <a:schemeClr val="bg1"/>
              </a:solidFill>
              <a:latin typeface="Arial" pitchFamily="34" charset="0"/>
              <a:ea typeface="微软雅黑" panose="020b0503020204020204" pitchFamily="34" charset="-122"/>
              <a:cs typeface="Arial" pitchFamily="34" charset="0"/>
              <a:sym typeface="+mn-lt"/>
            </a:endParaRPr>
          </a:p>
        </p:txBody>
      </p:sp>
      <p:sp>
        <p:nvSpPr>
          <p:cNvPr id="2" name="标题 1"/>
          <p:cNvSpPr>
            <a:spLocks noGrp="1"/>
          </p:cNvSpPr>
          <p:nvPr>
            <p:ph type="title"/>
            <p:custDataLst>
              <p:tags r:id="rId12"/>
            </p:custDataLst>
          </p:nvPr>
        </p:nvSpPr>
        <p:spPr>
          <a:xfrm>
            <a:off x="579600" y="237600"/>
            <a:ext cx="11037600" cy="441964"/>
          </a:xfrm>
        </p:spPr>
        <p:txBody>
          <a:bodyPr/>
          <a:lstStyle>
            <a:lvl1pPr>
              <a:defRPr baseline="0">
                <a:solidFill>
                  <a:schemeClr val="bg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gradFill>
          <a:gsLst>
            <a:gs pos="0">
              <a:schemeClr val="accent2"/>
            </a:gs>
            <a:gs pos="100000">
              <a:schemeClr val="accent3"/>
            </a:gs>
          </a:gsLst>
          <a:lin ang="0" scaled="0"/>
        </a:gradFill>
        <a:effectLst/>
      </p:bgPr>
    </p:bg>
    <p:spTree>
      <p:nvGrpSpPr>
        <p:cNvPr id="1" name=""/>
        <p:cNvGrpSpPr/>
        <p:nvPr/>
      </p:nvGrpSpPr>
      <p:grpSpPr>
        <a:xfrm>
          <a:off x="0" y="0"/>
          <a:ext cx="0" cy="0"/>
        </a:xfrm>
      </p:grpSpPr>
      <p:sp>
        <p:nvSpPr>
          <p:cNvPr id="16" name="任意多边形: 形状 15"/>
          <p:cNvSpPr/>
          <p:nvPr userDrawn="1">
            <p:custDataLst>
              <p:tags r:id="rId1"/>
            </p:custDataLst>
          </p:nvPr>
        </p:nvSpPr>
        <p:spPr>
          <a:xfrm rot="2700000">
            <a:off x="7309485" y="-226060"/>
            <a:ext cx="2590165" cy="1332230"/>
          </a:xfrm>
          <a:custGeom>
            <a:gdLst>
              <a:gd name="connsiteX0" fmla="*/ 0 w 2589918"/>
              <a:gd name="connsiteY0" fmla="*/ 1331948 h 1331948"/>
              <a:gd name="connsiteX1" fmla="*/ 1331948 w 2589918"/>
              <a:gd name="connsiteY1" fmla="*/ 0 h 1331948"/>
              <a:gd name="connsiteX2" fmla="*/ 1923944 w 2589918"/>
              <a:gd name="connsiteY2" fmla="*/ 0 h 1331948"/>
              <a:gd name="connsiteX3" fmla="*/ 2589918 w 2589918"/>
              <a:gd name="connsiteY3" fmla="*/ 665974 h 1331948"/>
              <a:gd name="connsiteX4" fmla="*/ 2589917 w 2589918"/>
              <a:gd name="connsiteY4" fmla="*/ 665974 h 1331948"/>
              <a:gd name="connsiteX5" fmla="*/ 1923943 w 2589918"/>
              <a:gd name="connsiteY5" fmla="*/ 1331948 h 13319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9918" h="1331948">
                <a:moveTo>
                  <a:pt x="0" y="1331948"/>
                </a:moveTo>
                <a:lnTo>
                  <a:pt x="1331948" y="0"/>
                </a:lnTo>
                <a:lnTo>
                  <a:pt x="1923944" y="0"/>
                </a:lnTo>
                <a:cubicBezTo>
                  <a:pt x="2291751" y="0"/>
                  <a:pt x="2589918" y="298167"/>
                  <a:pt x="2589918" y="665974"/>
                </a:cubicBezTo>
                <a:lnTo>
                  <a:pt x="2589917" y="665974"/>
                </a:lnTo>
                <a:cubicBezTo>
                  <a:pt x="2589917" y="1033781"/>
                  <a:pt x="2291750" y="1331948"/>
                  <a:pt x="1923943" y="1331948"/>
                </a:cubicBezTo>
                <a:close/>
              </a:path>
            </a:pathLst>
          </a:custGeom>
          <a:gradFill>
            <a:gsLst>
              <a:gs pos="0">
                <a:schemeClr val="accent3"/>
              </a:gs>
              <a:gs pos="100000">
                <a:schemeClr val="accent6"/>
              </a:gs>
            </a:gsLst>
            <a:lin ang="0" scaled="0"/>
          </a:gradFill>
          <a:ln>
            <a:noFill/>
          </a:ln>
          <a:effectLst>
            <a:outerShdw blurRad="508000" dist="508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7" name="任意多边形: 形状 16"/>
          <p:cNvSpPr/>
          <p:nvPr userDrawn="1">
            <p:custDataLst>
              <p:tags r:id="rId2"/>
            </p:custDataLst>
          </p:nvPr>
        </p:nvSpPr>
        <p:spPr>
          <a:xfrm rot="2700000">
            <a:off x="-1720215" y="2596515"/>
            <a:ext cx="7196455" cy="1880870"/>
          </a:xfrm>
          <a:custGeom>
            <a:gdLst>
              <a:gd name="connsiteX0" fmla="*/ 0 w 7559747"/>
              <a:gd name="connsiteY0" fmla="*/ 0 h 1976048"/>
              <a:gd name="connsiteX1" fmla="*/ 6571723 w 7559747"/>
              <a:gd name="connsiteY1" fmla="*/ 0 h 1976048"/>
              <a:gd name="connsiteX2" fmla="*/ 7559747 w 7559747"/>
              <a:gd name="connsiteY2" fmla="*/ 988024 h 1976048"/>
              <a:gd name="connsiteX3" fmla="*/ 6571723 w 7559747"/>
              <a:gd name="connsiteY3" fmla="*/ 1976048 h 1976048"/>
              <a:gd name="connsiteX4" fmla="*/ 1976048 w 7559747"/>
              <a:gd name="connsiteY4" fmla="*/ 1976048 h 19760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7559747" h="1976048">
                <a:moveTo>
                  <a:pt x="0" y="0"/>
                </a:moveTo>
                <a:lnTo>
                  <a:pt x="6571723" y="0"/>
                </a:lnTo>
                <a:cubicBezTo>
                  <a:pt x="7117394" y="0"/>
                  <a:pt x="7559747" y="442353"/>
                  <a:pt x="7559747" y="988024"/>
                </a:cubicBezTo>
                <a:cubicBezTo>
                  <a:pt x="7559747" y="1533695"/>
                  <a:pt x="7117394" y="1976048"/>
                  <a:pt x="6571723" y="1976048"/>
                </a:cubicBezTo>
                <a:lnTo>
                  <a:pt x="1976048" y="1976048"/>
                </a:lnTo>
                <a:close/>
              </a:path>
            </a:pathLst>
          </a:custGeom>
          <a:gradFill>
            <a:gsLst>
              <a:gs pos="51000">
                <a:schemeClr val="accent3">
                  <a:lumMod val="60000"/>
                  <a:lumOff val="40000"/>
                </a:schemeClr>
              </a:gs>
              <a:gs pos="0">
                <a:schemeClr val="accent6"/>
              </a:gs>
              <a:gs pos="100000">
                <a:schemeClr val="accent3"/>
              </a:gs>
            </a:gsLst>
            <a:lin ang="0" scaled="0"/>
          </a:gradFill>
          <a:ln>
            <a:noFill/>
          </a:ln>
          <a:effectLst>
            <a:outerShdw blurRad="508000" dist="508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8" name="任意多边形: 形状 17"/>
          <p:cNvSpPr/>
          <p:nvPr userDrawn="1">
            <p:custDataLst>
              <p:tags r:id="rId3"/>
            </p:custDataLst>
          </p:nvPr>
        </p:nvSpPr>
        <p:spPr>
          <a:xfrm rot="2700000">
            <a:off x="177165" y="-897255"/>
            <a:ext cx="10422255" cy="5754370"/>
          </a:xfrm>
          <a:custGeom>
            <a:gdLst>
              <a:gd name="connsiteX0" fmla="*/ 0 w 10422084"/>
              <a:gd name="connsiteY0" fmla="*/ 5286225 h 5754386"/>
              <a:gd name="connsiteX1" fmla="*/ 5286225 w 10422084"/>
              <a:gd name="connsiteY1" fmla="*/ 0 h 5754386"/>
              <a:gd name="connsiteX2" fmla="*/ 7544891 w 10422084"/>
              <a:gd name="connsiteY2" fmla="*/ 0 h 5754386"/>
              <a:gd name="connsiteX3" fmla="*/ 10422084 w 10422084"/>
              <a:gd name="connsiteY3" fmla="*/ 2877193 h 5754386"/>
              <a:gd name="connsiteX4" fmla="*/ 10422083 w 10422084"/>
              <a:gd name="connsiteY4" fmla="*/ 2877193 h 5754386"/>
              <a:gd name="connsiteX5" fmla="*/ 7544890 w 10422084"/>
              <a:gd name="connsiteY5" fmla="*/ 5754386 h 5754386"/>
              <a:gd name="connsiteX6" fmla="*/ 983385 w 10422084"/>
              <a:gd name="connsiteY6" fmla="*/ 5754385 h 5754386"/>
              <a:gd name="connsiteX7" fmla="*/ 689209 w 10422084"/>
              <a:gd name="connsiteY7" fmla="*/ 5739530 h 5754386"/>
              <a:gd name="connsiteX8" fmla="*/ 410818 w 10422084"/>
              <a:gd name="connsiteY8" fmla="*/ 5697043 h 5754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22084" h="5754386">
                <a:moveTo>
                  <a:pt x="0" y="5286225"/>
                </a:moveTo>
                <a:lnTo>
                  <a:pt x="5286225" y="0"/>
                </a:lnTo>
                <a:lnTo>
                  <a:pt x="7544891" y="0"/>
                </a:lnTo>
                <a:cubicBezTo>
                  <a:pt x="9133921" y="0"/>
                  <a:pt x="10422084" y="1288163"/>
                  <a:pt x="10422084" y="2877193"/>
                </a:cubicBezTo>
                <a:lnTo>
                  <a:pt x="10422083" y="2877193"/>
                </a:lnTo>
                <a:cubicBezTo>
                  <a:pt x="10422083" y="4466223"/>
                  <a:pt x="9133920" y="5754386"/>
                  <a:pt x="7544890" y="5754386"/>
                </a:cubicBezTo>
                <a:lnTo>
                  <a:pt x="983385" y="5754385"/>
                </a:lnTo>
                <a:cubicBezTo>
                  <a:pt x="884071" y="5754385"/>
                  <a:pt x="785932" y="5749353"/>
                  <a:pt x="689209" y="5739530"/>
                </a:cubicBezTo>
                <a:lnTo>
                  <a:pt x="410818" y="5697043"/>
                </a:lnTo>
                <a:close/>
              </a:path>
            </a:pathLst>
          </a:custGeom>
          <a:gradFill>
            <a:gsLst>
              <a:gs pos="0">
                <a:schemeClr val="accent3"/>
              </a:gs>
              <a:gs pos="100000">
                <a:schemeClr val="accent5"/>
              </a:gs>
            </a:gsLst>
            <a:lin ang="0" scaled="0"/>
          </a:gradFill>
          <a:ln>
            <a:noFill/>
          </a:ln>
          <a:effectLst>
            <a:outerShdw blurRad="508000" dist="50800" dir="5400000" algn="t" rotWithShape="0">
              <a:srgbClr val="241DB5">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baseline="0">
              <a:latin typeface="Arial" pitchFamily="34" charset="0"/>
            </a:endParaRPr>
          </a:p>
        </p:txBody>
      </p:sp>
      <p:sp>
        <p:nvSpPr>
          <p:cNvPr id="10" name="矩形 9"/>
          <p:cNvSpPr/>
          <p:nvPr userDrawn="1">
            <p:custDataLst>
              <p:tags r:id="rId4"/>
            </p:custDataLst>
          </p:nvPr>
        </p:nvSpPr>
        <p:spPr>
          <a:xfrm>
            <a:off x="0" y="959224"/>
            <a:ext cx="12192000" cy="4939553"/>
          </a:xfrm>
          <a:prstGeom prst="rect">
            <a:avLst/>
          </a:prstGeom>
          <a:solidFill>
            <a:schemeClr val="bg1"/>
          </a:solidFill>
          <a:ln w="381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baseline="0">
              <a:latin typeface="Arial" pitchFamily="34" charset="0"/>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wrap="square" anchor="b">
            <a:normAutofit/>
          </a:bodyPr>
          <a:lstStyle>
            <a:lvl1pPr algn="ctr">
              <a:defRPr sz="60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6"/>
            </p:custDataLst>
          </p:nvPr>
        </p:nvSpPr>
        <p:spPr/>
        <p:txBody>
          <a:bodyPr/>
          <a:lstStyle>
            <a:lvl1pPr>
              <a:defRPr baseline="0">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baseline="0">
                <a:latin typeface="Arial" pitchFamily="34" charset="0"/>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1522413" y="3862800"/>
            <a:ext cx="9144000" cy="1656000"/>
          </a:xfrm>
        </p:spPr>
        <p:txBody>
          <a:bodyPr wrap="square">
            <a:normAutofit/>
          </a:bodyPr>
          <a:lstStyle>
            <a:lvl1pPr algn="ct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14.xml" /><Relationship Id="rId2" Type="http://schemas.openxmlformats.org/officeDocument/2006/relationships/slideLayout" Target="../slideLayouts/slideLayout13.xml" /><Relationship Id="rId20" Type="http://schemas.openxmlformats.org/officeDocument/2006/relationships/tags" Target="../tags/tag215.xml" /><Relationship Id="rId21" Type="http://schemas.openxmlformats.org/officeDocument/2006/relationships/tags" Target="../tags/tag216.xml" /><Relationship Id="rId22" Type="http://schemas.openxmlformats.org/officeDocument/2006/relationships/tags" Target="../tags/tag217.xml" /><Relationship Id="rId23" Type="http://schemas.openxmlformats.org/officeDocument/2006/relationships/tags" Target="../tags/tag218.xml" /><Relationship Id="rId24" Type="http://schemas.openxmlformats.org/officeDocument/2006/relationships/tags" Target="../tags/tag219.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5.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2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2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Override" Target="../theme/themeOverride3.xml" /><Relationship Id="rId3" Type="http://schemas.openxmlformats.org/officeDocument/2006/relationships/notesSlide" Target="../notesSlides/notesSlide4.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5.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6.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7.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image" Target="../media/image6.png" /><Relationship Id="rId5" Type="http://schemas.openxmlformats.org/officeDocument/2006/relationships/tags" Target="../tags/tag26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9.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Override" Target="../theme/themeOverride4.xml" /><Relationship Id="rId3" Type="http://schemas.openxmlformats.org/officeDocument/2006/relationships/notesSlide" Target="../notesSlides/notesSlide10.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tags" Target="../tags/tag274.xml" /><Relationship Id="rId7" Type="http://schemas.openxmlformats.org/officeDocument/2006/relationships/tags" Target="../tags/tag275.xml" /><Relationship Id="rId8" Type="http://schemas.openxmlformats.org/officeDocument/2006/relationships/tags" Target="../tags/tag27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1.xml" /><Relationship Id="rId3" Type="http://schemas.openxmlformats.org/officeDocument/2006/relationships/tags" Target="../tags/tag277.xml" /><Relationship Id="rId4" Type="http://schemas.openxmlformats.org/officeDocument/2006/relationships/tags" Target="../tags/tag2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2.xml" /><Relationship Id="rId3" Type="http://schemas.openxmlformats.org/officeDocument/2006/relationships/tags" Target="../tags/tag279.xml" /><Relationship Id="rId4" Type="http://schemas.openxmlformats.org/officeDocument/2006/relationships/tags" Target="../tags/tag28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3.xml" /><Relationship Id="rId3" Type="http://schemas.openxmlformats.org/officeDocument/2006/relationships/tags" Target="../tags/tag281.xml" /><Relationship Id="rId4" Type="http://schemas.openxmlformats.org/officeDocument/2006/relationships/tags" Target="../tags/tag28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4.xml" /><Relationship Id="rId3" Type="http://schemas.openxmlformats.org/officeDocument/2006/relationships/tags" Target="../tags/tag283.xml" /><Relationship Id="rId4" Type="http://schemas.openxmlformats.org/officeDocument/2006/relationships/tags" Target="../tags/tag28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5.xml" /><Relationship Id="rId3" Type="http://schemas.openxmlformats.org/officeDocument/2006/relationships/tags" Target="../tags/tag285.xml" /><Relationship Id="rId4" Type="http://schemas.openxmlformats.org/officeDocument/2006/relationships/tags" Target="../tags/tag28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6.xml" /><Relationship Id="rId3" Type="http://schemas.openxmlformats.org/officeDocument/2006/relationships/tags" Target="../tags/tag287.xml" /><Relationship Id="rId4" Type="http://schemas.openxmlformats.org/officeDocument/2006/relationships/tags" Target="../tags/tag28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003120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custDataLst>
              <p:tags r:id="rId4"/>
            </p:custDataLst>
          </p:nvPr>
        </p:nvSpPr>
        <p:spPr/>
        <p:txBody>
          <a:bodyPr>
            <a:normAutofit fontScale="90000"/>
          </a:bodyPr>
          <a:lstStyle/>
          <a:p>
            <a:r>
              <a:rPr lang="zh-CN" altLang="en-US" sz="6000"/>
              <a:t>热点04 </a:t>
            </a:r>
            <a:br>
              <a:rPr lang="zh-CN" altLang="en-US" sz="6000"/>
            </a:br>
            <a:r>
              <a:rPr lang="zh-CN" altLang="en-US" sz="6000"/>
              <a:t>中国—中亚峰会</a:t>
            </a:r>
            <a:endParaRPr lang="zh-CN" altLang="en-US" sz="6000"/>
          </a:p>
        </p:txBody>
      </p:sp>
      <p:sp>
        <p:nvSpPr>
          <p:cNvPr id="4" name="副标题 3"/>
          <p:cNvSpPr>
            <a:spLocks noGrp="1"/>
          </p:cNvSpPr>
          <p:nvPr>
            <p:ph type="subTitle" idx="1"/>
            <p:custDataLst>
              <p:tags r:id="rId5"/>
            </p:custDataLst>
          </p:nvPr>
        </p:nvSpPr>
        <p:spPr/>
        <p:txBody>
          <a:bodyPr/>
          <a:lstStyle/>
          <a:p>
            <a:r>
              <a:rPr lang="zh-CN" altLang="en-US" sz="3200"/>
              <a:t>Central Asia Summit</a:t>
            </a:r>
            <a:endParaRPr lang="zh-CN" altLang="en-US" sz="3200"/>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0" name="组合 189"/>
          <p:cNvGrpSpPr/>
          <p:nvPr>
            <p:custDataLst>
              <p:tags r:id="rId4"/>
            </p:custDataLst>
          </p:nvPr>
        </p:nvGrpSpPr>
        <p:grpSpPr>
          <a:xfrm>
            <a:off x="1942315" y="1768155"/>
            <a:ext cx="1503304" cy="2862322"/>
            <a:chOff x="2149435" y="2380174"/>
            <a:chExt cx="1503304" cy="2862322"/>
          </a:xfrm>
        </p:grpSpPr>
        <p:sp>
          <p:nvSpPr>
            <p:cNvPr id="191" name="文本框 190"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5"/>
              </p:custDataLst>
            </p:nvPr>
          </p:nvSpPr>
          <p:spPr>
            <a:xfrm>
              <a:off x="2255739" y="4857774"/>
              <a:ext cx="1397000" cy="338554"/>
            </a:xfrm>
            <a:prstGeom prst="rect">
              <a:avLst/>
            </a:prstGeom>
            <a:noFill/>
          </p:spPr>
          <p:txBody>
            <a:bodyPr wrap="square"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b="1">
                  <a:latin typeface="Arial" pitchFamily="34" charset="0"/>
                  <a:ea typeface="微软雅黑" panose="020b0503020204020204" pitchFamily="34" charset="-122"/>
                  <a:cs typeface="Arial" pitchFamily="34" charset="0"/>
                  <a:sym typeface="+mn-lt"/>
                </a:rPr>
                <a:t>PART ONE</a:t>
              </a:r>
              <a:endParaRPr lang="en-US" altLang="zh-CN" sz="1600" b="1">
                <a:latin typeface="Arial" pitchFamily="34" charset="0"/>
                <a:ea typeface="微软雅黑" panose="020b0503020204020204" pitchFamily="34" charset="-122"/>
                <a:cs typeface="Arial" pitchFamily="34" charset="0"/>
                <a:sym typeface="+mn-lt"/>
              </a:endParaRPr>
            </a:p>
          </p:txBody>
        </p:sp>
        <p:sp>
          <p:nvSpPr>
            <p:cNvPr id="192" name="文本框 191"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6"/>
              </p:custDataLst>
            </p:nvPr>
          </p:nvSpPr>
          <p:spPr>
            <a:xfrm>
              <a:off x="2149435" y="2380174"/>
              <a:ext cx="1397000" cy="2862322"/>
            </a:xfrm>
            <a:prstGeom prst="rect">
              <a:avLst/>
            </a:prstGeom>
            <a:noFill/>
          </p:spPr>
          <p:txBody>
            <a:bodyPr wrap="square"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8000" b="1">
                  <a:latin typeface="Arial" pitchFamily="34" charset="0"/>
                  <a:ea typeface="微软雅黑" panose="020b0503020204020204" pitchFamily="34" charset="-122"/>
                  <a:cs typeface="Arial" pitchFamily="34" charset="0"/>
                  <a:sym typeface="+mn-lt"/>
                </a:rPr>
                <a:t>1</a:t>
              </a:r>
              <a:endParaRPr lang="en-US" altLang="zh-CN" sz="18000" b="1">
                <a:latin typeface="Arial" pitchFamily="34" charset="0"/>
                <a:ea typeface="微软雅黑" panose="020b0503020204020204" pitchFamily="34" charset="-122"/>
                <a:cs typeface="Arial" pitchFamily="34" charset="0"/>
                <a:sym typeface="+mn-lt"/>
              </a:endParaRPr>
            </a:p>
          </p:txBody>
        </p:sp>
      </p:grpSp>
      <p:sp>
        <p:nvSpPr>
          <p:cNvPr id="3" name="标题 2"/>
          <p:cNvSpPr>
            <a:spLocks noGrp="1"/>
          </p:cNvSpPr>
          <p:nvPr>
            <p:ph type="title"/>
            <p:custDataLst>
              <p:tags r:id="rId7"/>
            </p:custDataLst>
          </p:nvPr>
        </p:nvSpPr>
        <p:spPr/>
        <p:txBody>
          <a:bodyPr wrap="square">
            <a:normAutofit/>
          </a:bodyPr>
          <a:lstStyle/>
          <a:p>
            <a:r>
              <a:rPr lang="zh-CN" altLang="en-US"/>
              <a:t>〔时政解读〕</a:t>
            </a:r>
            <a:endParaRPr lang="zh-CN" altLang="en-US"/>
          </a:p>
        </p:txBody>
      </p:sp>
    </p:spTree>
    <p:custDataLst>
      <p:tags r:id="rId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6"/>
          <p:cNvSpPr>
            <a:spLocks noGrp="1"/>
          </p:cNvSpPr>
          <p:nvPr>
            <p:ph type="title"/>
            <p:custDataLst>
              <p:tags r:id="rId2"/>
            </p:custDataLst>
          </p:nvPr>
        </p:nvSpPr>
        <p:spPr>
          <a:xfrm>
            <a:off x="1522800" y="-409590"/>
            <a:ext cx="9144000" cy="2386800"/>
          </a:xfrm>
        </p:spPr>
        <p:txBody>
          <a:bodyPr/>
          <a:lstStyle/>
          <a:p>
            <a:r>
              <a:rPr lang="zh-CN" altLang="zh-CN" sz="4000"/>
              <a:t>〔时政解读〕</a:t>
            </a:r>
            <a:endParaRPr lang="zh-CN" altLang="zh-CN" sz="4000"/>
          </a:p>
        </p:txBody>
      </p:sp>
      <p:sp>
        <p:nvSpPr>
          <p:cNvPr id="8" name="文本占位符 7"/>
          <p:cNvSpPr>
            <a:spLocks noGrp="1"/>
          </p:cNvSpPr>
          <p:nvPr>
            <p:ph type="body" sz="quarter" idx="13"/>
            <p:custDataLst>
              <p:tags r:id="rId3"/>
            </p:custDataLst>
          </p:nvPr>
        </p:nvSpPr>
        <p:spPr>
          <a:xfrm>
            <a:off x="589915" y="2244090"/>
            <a:ext cx="11238865" cy="1656080"/>
          </a:xfrm>
        </p:spPr>
        <p:txBody>
          <a:bodyPr>
            <a:noAutofit/>
          </a:bodyPr>
          <a:lstStyle/>
          <a:p>
            <a:pPr marL="0" indent="0" algn="l">
              <a:buNone/>
            </a:pPr>
            <a:r>
              <a:rPr lang="en-US" altLang="zh-CN" sz="2300"/>
              <a:t>        </a:t>
            </a:r>
            <a:r>
              <a:rPr lang="zh-CN" altLang="en-US" sz="2300"/>
              <a:t>2023年5月19日，国家主席习近平在西安主持首届中国—中亚峰会并发表题为《携手建设守望相助、共同发展、普遍安全、世代友好的中国—中亚命运共同体》的主旨讲话。</a:t>
            </a:r>
            <a:endParaRPr lang="zh-CN" altLang="en-US" sz="2300"/>
          </a:p>
          <a:p>
            <a:pPr marL="0" indent="0" algn="l">
              <a:buNone/>
            </a:pPr>
            <a:r>
              <a:rPr lang="en-US" altLang="zh-CN" sz="2300"/>
              <a:t>        </a:t>
            </a:r>
            <a:r>
              <a:rPr lang="zh-CN" altLang="en-US" sz="2300"/>
              <a:t>习近平讲：“千百年来，中国同中亚各族人民一道推动了丝绸之路的兴起和繁荣，为世界文明交流交融、丰富发展作出了历史性贡献。中国唐代诗人李白曾有过‘长安复携手，再顾重千金’的诗句。今天我们在西安相聚，续写千年友谊，开辟崭新未来，具有十分重要的意义。”</a:t>
            </a:r>
            <a:endParaRPr lang="zh-CN" altLang="en-US" sz="2300"/>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normAutofit/>
          </a:bodyPr>
          <a:lstStyle/>
          <a:p>
            <a:r>
              <a:rPr lang="zh-CN" altLang="zh-CN"/>
              <a:t>中国—中亚峰会</a:t>
            </a:r>
            <a:endParaRPr lang="zh-CN" altLang="zh-CN"/>
          </a:p>
        </p:txBody>
      </p:sp>
      <p:sp>
        <p:nvSpPr>
          <p:cNvPr id="4" name="内容占位符 3"/>
          <p:cNvSpPr>
            <a:spLocks noGrp="1"/>
          </p:cNvSpPr>
          <p:nvPr>
            <p:ph sz="quarter" idx="13"/>
            <p:custDataLst>
              <p:tags r:id="rId4"/>
            </p:custDataLst>
          </p:nvPr>
        </p:nvSpPr>
        <p:spPr>
          <a:xfrm>
            <a:off x="1281430" y="2163445"/>
            <a:ext cx="10378440" cy="3445510"/>
          </a:xfrm>
        </p:spPr>
        <p:txBody>
          <a:bodyPr>
            <a:noAutofit/>
          </a:bodyPr>
          <a:lstStyle/>
          <a:p>
            <a:pPr marL="0" indent="0">
              <a:buNone/>
            </a:pPr>
            <a:r>
              <a:rPr lang="zh-CN" altLang="en-US" sz="2000"/>
              <a:t>中国与中亚国家展开务实合作，不仅为双方带来实惠，也将为促进全球经济复苏创造新机遇。习近平讲：“世界需要一个稳定的中亚。中亚国家主权、安全、独立、领土完整必须得到维护，中亚人民自主选择的发展道路必须得到尊重，中亚地区致力于和平、和睦、安宁的努力必须得到支持。世界需要一个繁荣的中亚。一个充满活力、蒸蒸日上的中亚，将实现地区各国人民对美好生活的向往，也将为世界经济复苏发展注入强劲动力。世界需要一个和谐的中亚。‘兄弟情谊胜过一切财富’。民族冲突、宗教纷争、文化隔阂不是中亚的主调，团结、包容、和睦才是中亚人民的追求。任何人都无权在中亚制造不和、对立，更不应该从中谋取政治私利。世界需要一个联通的中亚。中亚拥有得天独厚的地理优势，有基础、有条件、有能力成为亚欧大陆重要的互联互通枢纽，为世界商品交换、文明交流、科技发展作出中亚贡献。”</a:t>
            </a:r>
            <a:endParaRPr lang="zh-CN" altLang="en-US" sz="2000"/>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0" name="组合 189"/>
          <p:cNvGrpSpPr/>
          <p:nvPr>
            <p:custDataLst>
              <p:tags r:id="rId4"/>
            </p:custDataLst>
          </p:nvPr>
        </p:nvGrpSpPr>
        <p:grpSpPr>
          <a:xfrm>
            <a:off x="1942315" y="1768155"/>
            <a:ext cx="1503304" cy="2862322"/>
            <a:chOff x="2149435" y="2380174"/>
            <a:chExt cx="1503304" cy="2862322"/>
          </a:xfrm>
        </p:grpSpPr>
        <p:sp>
          <p:nvSpPr>
            <p:cNvPr id="191" name="文本框 190"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5"/>
              </p:custDataLst>
            </p:nvPr>
          </p:nvSpPr>
          <p:spPr>
            <a:xfrm>
              <a:off x="2255739" y="4857774"/>
              <a:ext cx="1397000" cy="338554"/>
            </a:xfrm>
            <a:prstGeom prst="rect">
              <a:avLst/>
            </a:prstGeom>
            <a:noFill/>
          </p:spPr>
          <p:txBody>
            <a:bodyPr wrap="square"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b="1">
                  <a:latin typeface="Arial" pitchFamily="34" charset="0"/>
                  <a:ea typeface="微软雅黑" panose="020b0503020204020204" pitchFamily="34" charset="-122"/>
                  <a:cs typeface="Arial" pitchFamily="34" charset="0"/>
                  <a:sym typeface="+mn-lt"/>
                </a:rPr>
                <a:t>PART ONE</a:t>
              </a:r>
              <a:endParaRPr lang="en-US" altLang="zh-CN" sz="1600" b="1">
                <a:latin typeface="Arial" pitchFamily="34" charset="0"/>
                <a:ea typeface="微软雅黑" panose="020b0503020204020204" pitchFamily="34" charset="-122"/>
                <a:cs typeface="Arial" pitchFamily="34" charset="0"/>
                <a:sym typeface="+mn-lt"/>
              </a:endParaRPr>
            </a:p>
          </p:txBody>
        </p:sp>
        <p:sp>
          <p:nvSpPr>
            <p:cNvPr id="192" name="文本框 191"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6"/>
              </p:custDataLst>
            </p:nvPr>
          </p:nvSpPr>
          <p:spPr>
            <a:xfrm>
              <a:off x="2149435" y="2380174"/>
              <a:ext cx="1397000" cy="2862322"/>
            </a:xfrm>
            <a:prstGeom prst="rect">
              <a:avLst/>
            </a:prstGeom>
            <a:noFill/>
          </p:spPr>
          <p:txBody>
            <a:bodyPr wrap="square" rtlCol="0">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8000" b="1">
                  <a:latin typeface="Arial" pitchFamily="34" charset="0"/>
                  <a:ea typeface="微软雅黑" panose="020b0503020204020204" pitchFamily="34" charset="-122"/>
                  <a:cs typeface="Arial" pitchFamily="34" charset="0"/>
                  <a:sym typeface="+mn-lt"/>
                </a:rPr>
                <a:t>2</a:t>
              </a:r>
              <a:endParaRPr lang="en-US" altLang="zh-CN" sz="18000" b="1">
                <a:latin typeface="Arial" pitchFamily="34" charset="0"/>
                <a:ea typeface="微软雅黑" panose="020b0503020204020204" pitchFamily="34" charset="-122"/>
                <a:cs typeface="Arial" pitchFamily="34" charset="0"/>
                <a:sym typeface="+mn-lt"/>
              </a:endParaRPr>
            </a:p>
          </p:txBody>
        </p:sp>
      </p:grpSp>
      <p:sp>
        <p:nvSpPr>
          <p:cNvPr id="3" name="标题 2"/>
          <p:cNvSpPr>
            <a:spLocks noGrp="1"/>
          </p:cNvSpPr>
          <p:nvPr>
            <p:ph type="title"/>
            <p:custDataLst>
              <p:tags r:id="rId7"/>
            </p:custDataLst>
          </p:nvPr>
        </p:nvSpPr>
        <p:spPr/>
        <p:txBody>
          <a:bodyPr wrap="square">
            <a:normAutofit/>
          </a:bodyPr>
          <a:lstStyle/>
          <a:p>
            <a:r>
              <a:rPr lang="zh-CN" altLang="en-US"/>
              <a:t>〔链接教材〕</a:t>
            </a:r>
            <a:endParaRPr lang="zh-CN" altLang="en-US"/>
          </a:p>
        </p:txBody>
      </p:sp>
    </p:spTree>
    <p:custDataLst>
      <p:tags r:id="rId8"/>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sz="quarter" idx="15"/>
            <p:custDataLst>
              <p:tags r:id="rId3"/>
            </p:custDataLst>
          </p:nvPr>
        </p:nvSpPr>
        <p:spPr>
          <a:xfrm>
            <a:off x="572135" y="1216660"/>
            <a:ext cx="11045190" cy="781050"/>
          </a:xfrm>
        </p:spPr>
        <p:txBody>
          <a:bodyPr/>
          <a:lstStyle/>
          <a:p>
            <a:pPr marL="0" indent="0">
              <a:buNone/>
            </a:pPr>
            <a:r>
              <a:rPr lang="zh-CN" altLang="en-US" sz="2400"/>
              <a:t>1.运用联系的特点说明建设中国—中亚命运共同体的正确性。</a:t>
            </a:r>
            <a:endParaRPr lang="zh-CN" altLang="en-US" sz="2400"/>
          </a:p>
        </p:txBody>
      </p:sp>
      <p:sp>
        <p:nvSpPr>
          <p:cNvPr id="9" name="文本占位符 8"/>
          <p:cNvSpPr>
            <a:spLocks noGrp="1"/>
          </p:cNvSpPr>
          <p:nvPr>
            <p:ph type="body" sz="quarter" idx="16"/>
            <p:custDataLst>
              <p:tags r:id="rId4"/>
            </p:custDataLst>
          </p:nvPr>
        </p:nvSpPr>
        <p:spPr>
          <a:xfrm>
            <a:off x="579755" y="1997710"/>
            <a:ext cx="10853420" cy="781050"/>
          </a:xfrm>
        </p:spPr>
        <p:txBody>
          <a:bodyPr>
            <a:noAutofit/>
          </a:bodyPr>
          <a:lstStyle/>
          <a:p>
            <a:pPr marL="0" indent="0">
              <a:buNone/>
            </a:pPr>
            <a:r>
              <a:rPr lang="zh-CN" altLang="en-US" sz="2300"/>
              <a:t>提示：①联系具有普遍性，任何事物都与周围的事物有着这样或那样的联系。中国与中亚国家是存在着联系的，建设中国-中亚命运共同体符合双方根本利益和世界发展潮流。②联系具有客观性，中国与中亚的联系不以人的意志为转移，我们要从事物固有联系中把握事物，根据事物固有联系，建立新的联系，建设中国-中亚命运共同体，有利于互联互通，为双方和世界发展创造新的机遇；③事物的联系是多种多样的，把握联系的多样性，对我们正确认识事物具有重要意义。世界需要稳定、繁荣、和谐、联通的中亚，建设中国-中亚命运共同体，双方开展务实合作，不仅为双方带来实惠，也为世界发展做出贡献。</a:t>
            </a:r>
            <a:endParaRPr lang="zh-CN" altLang="en-US" sz="2300"/>
          </a:p>
        </p:txBody>
      </p:sp>
      <p:sp>
        <p:nvSpPr>
          <p:cNvPr id="5" name="标题 4"/>
          <p:cNvSpPr>
            <a:spLocks noGrp="1"/>
          </p:cNvSpPr>
          <p:nvPr>
            <p:ph type="title"/>
            <p:custDataLst>
              <p:tags r:id="rId5"/>
            </p:custDataLst>
          </p:nvPr>
        </p:nvSpPr>
        <p:spPr/>
        <p:txBody>
          <a:bodyPr>
            <a:normAutofit fontScale="90000"/>
          </a:bodyPr>
          <a:lstStyle/>
          <a:p>
            <a:r>
              <a:rPr lang="zh-CN" altLang="zh-CN" sz="3110"/>
              <a:t>（一）必修4《哲学与文化》角度：</a:t>
            </a:r>
            <a:endParaRPr lang="zh-CN" altLang="zh-CN" sz="3110"/>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custDataLst>
              <p:tags r:id="rId2"/>
            </p:custDataLst>
          </p:nvPr>
        </p:nvSpPr>
        <p:spPr/>
        <p:txBody>
          <a:bodyPr>
            <a:normAutofit fontScale="90000"/>
          </a:bodyPr>
          <a:lstStyle/>
          <a:p>
            <a:r>
              <a:rPr lang="zh-CN" altLang="zh-CN" sz="2665"/>
              <a:t>2.请用联系观的知识，分析中国举办“中国-中亚峰会”的重要意义。</a:t>
            </a:r>
            <a:endParaRPr lang="zh-CN" altLang="zh-CN" sz="2665"/>
          </a:p>
        </p:txBody>
      </p:sp>
      <p:sp>
        <p:nvSpPr>
          <p:cNvPr id="5" name="内容占位符 4"/>
          <p:cNvSpPr>
            <a:spLocks noGrp="1"/>
          </p:cNvSpPr>
          <p:nvPr>
            <p:ph sz="quarter" idx="13"/>
            <p:custDataLst>
              <p:tags r:id="rId3"/>
            </p:custDataLst>
          </p:nvPr>
        </p:nvSpPr>
        <p:spPr>
          <a:xfrm>
            <a:off x="578442" y="1219208"/>
            <a:ext cx="10852237" cy="5388907"/>
          </a:xfrm>
        </p:spPr>
        <p:txBody>
          <a:bodyPr/>
          <a:lstStyle/>
          <a:p>
            <a:pPr marL="0" indent="0">
              <a:buNone/>
            </a:pPr>
            <a:r>
              <a:rPr lang="zh-CN" altLang="en-US" sz="2000"/>
              <a:t>提示：①联系具有普遍性，用联系的观点看问题。中国与中亚峰会的五国之间始终有着相互尊重、睦邻友好、同舟共济的良好合作关系。</a:t>
            </a:r>
            <a:endParaRPr lang="zh-CN" altLang="en-US" sz="2000"/>
          </a:p>
          <a:p>
            <a:pPr marL="0" indent="0">
              <a:buNone/>
            </a:pPr>
            <a:r>
              <a:rPr lang="zh-CN" altLang="en-US" sz="2000"/>
              <a:t>②联系具有客观性，人们可以根据事物固有的联系，改变事物的状态，调整原有的联系，建立新联系。这次“中国-中亚峰会”使各国从睦邻友好到战略伙伴，再到命运共同体的历史性跨越，为推动构建人类命运共同体作出新贡献。</a:t>
            </a:r>
            <a:endParaRPr lang="zh-CN" altLang="en-US" sz="2000"/>
          </a:p>
          <a:p>
            <a:pPr marL="0" indent="0">
              <a:buNone/>
            </a:pPr>
            <a:r>
              <a:rPr lang="zh-CN" altLang="en-US" sz="2000"/>
              <a:t>③联系具有多样性，一切以时间地点条件为转移。充分发挥了峰会平台的作用，“中国-中亚峰会”在人类命运共同体、高质量共建“一带一路”“中国－中亚机制”方面群策群力，共商共建，实现了深度合作。</a:t>
            </a:r>
            <a:endParaRPr lang="zh-CN" altLang="en-US" sz="2000"/>
          </a:p>
          <a:p>
            <a:pPr marL="0" indent="0">
              <a:buNone/>
            </a:pPr>
            <a:r>
              <a:rPr lang="zh-CN" altLang="en-US" sz="2000"/>
              <a:t>④整体和部分相互联系，关键部分对整体功能的发挥起着决定作用，要求我们用部分的发展推动整体的发展。“中国-中亚峰会”是今年中国首场重大主场外交活动，充分体现出中国在中亚地区和一带一路建设中的地位，对构建中亚命运共同体发挥着重要的作用。</a:t>
            </a:r>
            <a:endParaRPr lang="zh-CN" altLang="en-US" sz="2000"/>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down)">
                                      <p:cBhvr>
                                        <p:cTn id="10" dur="500"/>
                                        <p:tgtEl>
                                          <p:spTgt spid="5">
                                            <p:txEl>
                                              <p:pRg st="1" end="1"/>
                                            </p:txEl>
                                          </p:spTgt>
                                        </p:tgtEl>
                                      </p:cBhvr>
                                    </p:animEffect>
                                  </p:childTnLst>
                                </p:cTn>
                              </p:par>
                              <p:par>
                                <p:cTn id="11" presetID="22" presetClass="entr" presetSubtype="4" dur="50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down)">
                                      <p:cBhvr>
                                        <p:cTn id="13" dur="500"/>
                                        <p:tgtEl>
                                          <p:spTgt spid="5">
                                            <p:txEl>
                                              <p:pRg st="2" end="2"/>
                                            </p:txEl>
                                          </p:spTgt>
                                        </p:tgtEl>
                                      </p:cBhvr>
                                    </p:animEffect>
                                  </p:childTnLst>
                                </p:cTn>
                              </p:par>
                              <p:par>
                                <p:cTn id="14" presetID="22" presetClass="entr" presetSubtype="4" dur="500"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down)">
                                      <p:cBhvr>
                                        <p:cTn id="16"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normAutofit fontScale="90000"/>
          </a:bodyPr>
          <a:lstStyle/>
          <a:p>
            <a:r>
              <a:rPr lang="zh-CN" altLang="zh-CN"/>
              <a:t>3.大唐不夜城是以文塑旅、以旅彰文的成功典范。运用文化与经济关系的知识加以说明。</a:t>
            </a:r>
            <a:endParaRPr lang="zh-CN" altLang="zh-CN"/>
          </a:p>
        </p:txBody>
      </p:sp>
      <p:sp>
        <p:nvSpPr>
          <p:cNvPr id="4" name="内容占位符 3"/>
          <p:cNvSpPr>
            <a:spLocks noGrp="1"/>
          </p:cNvSpPr>
          <p:nvPr>
            <p:ph sz="quarter" idx="13"/>
            <p:custDataLst>
              <p:tags r:id="rId4"/>
            </p:custDataLst>
          </p:nvPr>
        </p:nvSpPr>
        <p:spPr/>
        <p:txBody>
          <a:bodyPr/>
          <a:lstStyle/>
          <a:p>
            <a:pPr marL="0" indent="0">
              <a:buNone/>
            </a:pPr>
            <a:r>
              <a:rPr lang="zh-CN" altLang="en-US" sz="2400"/>
              <a:t>提示：①文化与经济相互影响，相互交融。经济是文化发展的基础，先进的文化对经济发展具有促进作用。②挖掘文化资源，打造文化产业，助推旅游产业提质升级；借助旅游推动文化传播，展示中华优秀传统文化的独特魅力，扩大中华文化的影响力，增强文化自信；推动文旅深度融合，促进文化旅游产业良性互动和共赢发展，实现社会效益和经济效益的统一。</a:t>
            </a:r>
            <a:endParaRPr lang="zh-CN" altLang="en-US" sz="24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sz="quarter" idx="13"/>
            <p:custDataLst>
              <p:tags r:id="rId2"/>
            </p:custDataLst>
          </p:nvPr>
        </p:nvSpPr>
        <p:spPr>
          <a:xfrm>
            <a:off x="541655" y="2100580"/>
            <a:ext cx="11372850" cy="1656080"/>
          </a:xfrm>
        </p:spPr>
        <p:txBody>
          <a:bodyPr>
            <a:noAutofit/>
          </a:bodyPr>
          <a:lstStyle/>
          <a:p>
            <a:pPr marL="0" indent="0" algn="l">
              <a:buNone/>
            </a:pPr>
            <a:r>
              <a:rPr lang="zh-CN" altLang="en-US" sz="2400"/>
              <a:t>提示：①尊重文化多样性，要坚持正确的态度，既要认同本民族文化，又要尊重其他民族文化，相互借鉴，求同存异。②商业贸易是文化交流的重要途径。双方在经贸往来中，加强文化交流，增进彼此了解，促进政治互信，延续兄弟情谊；③依托现代信息技术，充分利用现代文化传播的手段，提升互联互通能力，使双方更加团结、包容、和睦；④双方举办各种文化交流活动，互派留学生、访问使团等，续写千年友谊，开辟崭新未来。</a:t>
            </a:r>
            <a:endParaRPr lang="zh-CN" altLang="en-US" sz="2400"/>
          </a:p>
        </p:txBody>
      </p:sp>
      <p:sp>
        <p:nvSpPr>
          <p:cNvPr id="3" name="标题 2"/>
          <p:cNvSpPr>
            <a:spLocks noGrp="1"/>
          </p:cNvSpPr>
          <p:nvPr>
            <p:ph type="title"/>
            <p:custDataLst>
              <p:tags r:id="rId3"/>
            </p:custDataLst>
          </p:nvPr>
        </p:nvSpPr>
        <p:spPr>
          <a:xfrm>
            <a:off x="474980" y="2535555"/>
            <a:ext cx="11513820" cy="977265"/>
          </a:xfrm>
        </p:spPr>
        <p:txBody>
          <a:bodyPr>
            <a:normAutofit fontScale="90000"/>
          </a:bodyPr>
          <a:lstStyle/>
          <a:p>
            <a:pPr algn="l"/>
            <a:r>
              <a:rPr lang="zh-CN" altLang="zh-CN" sz="2665"/>
              <a:t>4.运用文化交流与传播的知识说明中国与中亚如何才能“续写千年友谊，开辟崭新未来”。</a:t>
            </a:r>
            <a:br>
              <a:rPr lang="zh-CN" altLang="zh-CN" sz="2665"/>
            </a:br>
            <a:br>
              <a:rPr lang="zh-CN" altLang="zh-CN" sz="2665"/>
            </a:br>
            <a:br>
              <a:rPr lang="zh-CN" altLang="zh-CN" sz="2665"/>
            </a:br>
            <a:br>
              <a:rPr lang="zh-CN" altLang="zh-CN" sz="2665"/>
            </a:br>
            <a:endParaRPr lang="zh-CN" altLang="zh-CN" sz="2665"/>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ox(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sz="quarter" idx="15"/>
            <p:custDataLst>
              <p:tags r:id="rId3"/>
            </p:custDataLst>
          </p:nvPr>
        </p:nvSpPr>
        <p:spPr>
          <a:xfrm>
            <a:off x="572135" y="1216660"/>
            <a:ext cx="11045190" cy="781050"/>
          </a:xfrm>
        </p:spPr>
        <p:txBody>
          <a:bodyPr>
            <a:noAutofit/>
          </a:bodyPr>
          <a:lstStyle/>
          <a:p>
            <a:pPr marL="0" indent="0">
              <a:buNone/>
            </a:pPr>
            <a:r>
              <a:rPr lang="zh-CN" altLang="en-US" sz="2300"/>
              <a:t>1.运用《当代国际政治与经济》的有关知识，简要阐述中国—中亚峰会的意义。</a:t>
            </a:r>
            <a:endParaRPr lang="zh-CN" altLang="en-US" sz="2300"/>
          </a:p>
        </p:txBody>
      </p:sp>
      <p:sp>
        <p:nvSpPr>
          <p:cNvPr id="9" name="文本占位符 8"/>
          <p:cNvSpPr>
            <a:spLocks noGrp="1"/>
          </p:cNvSpPr>
          <p:nvPr>
            <p:ph type="body" sz="quarter" idx="16"/>
            <p:custDataLst>
              <p:tags r:id="rId4"/>
            </p:custDataLst>
          </p:nvPr>
        </p:nvSpPr>
        <p:spPr>
          <a:xfrm>
            <a:off x="579755" y="1997710"/>
            <a:ext cx="10853420" cy="781050"/>
          </a:xfrm>
        </p:spPr>
        <p:txBody>
          <a:bodyPr>
            <a:noAutofit/>
          </a:bodyPr>
          <a:lstStyle/>
          <a:p>
            <a:pPr marL="0" indent="0">
              <a:buNone/>
            </a:pPr>
            <a:r>
              <a:rPr lang="zh-CN" altLang="en-US" sz="2300"/>
              <a:t>提示：中国—中亚峰会，顺应合作共赢的时代潮流，体现世代友好的人民期盼；六国领导人齐聚西安，一起商讨、擘画了未来合作蓝图，进一步加强战略互信，共同推动和彰显了国际关系民主化；签署《中国—中亚峰会西安宣言》，坚持守望相助、共同发展、普遍安全、世代友好、互利共赢，有利于中亚地区进一步发展、繁荣和稳定；构建更加紧密的中国—中亚命运共同体，中国和中亚国家高举多边主义的旗帜，有利于世界的和平与发展。</a:t>
            </a:r>
            <a:endParaRPr lang="zh-CN" altLang="en-US" sz="2300"/>
          </a:p>
        </p:txBody>
      </p:sp>
      <p:sp>
        <p:nvSpPr>
          <p:cNvPr id="5" name="标题 4"/>
          <p:cNvSpPr>
            <a:spLocks noGrp="1"/>
          </p:cNvSpPr>
          <p:nvPr>
            <p:ph type="title"/>
            <p:custDataLst>
              <p:tags r:id="rId5"/>
            </p:custDataLst>
          </p:nvPr>
        </p:nvSpPr>
        <p:spPr/>
        <p:txBody>
          <a:bodyPr>
            <a:normAutofit fontScale="90000"/>
          </a:bodyPr>
          <a:lstStyle/>
          <a:p>
            <a:r>
              <a:rPr lang="zh-CN" altLang="zh-CN" sz="3110"/>
              <a:t>（二）选择性必修1《当代国际政治与经济》角度：</a:t>
            </a:r>
            <a:endParaRPr lang="zh-CN" altLang="zh-CN" sz="3110"/>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custDataLst>
              <p:tags r:id="rId2"/>
            </p:custDataLst>
          </p:nvPr>
        </p:nvSpPr>
        <p:spPr/>
        <p:txBody>
          <a:bodyPr>
            <a:normAutofit fontScale="90000"/>
          </a:bodyPr>
          <a:lstStyle/>
          <a:p>
            <a:r>
              <a:rPr lang="zh-CN" altLang="zh-CN" sz="2665"/>
              <a:t>2.运用世界多极化的知识，分析中国——中亚峰会成功举行的原因。</a:t>
            </a:r>
            <a:endParaRPr lang="zh-CN" altLang="zh-CN" sz="2665"/>
          </a:p>
        </p:txBody>
      </p:sp>
      <p:sp>
        <p:nvSpPr>
          <p:cNvPr id="5" name="内容占位符 4"/>
          <p:cNvSpPr>
            <a:spLocks noGrp="1"/>
          </p:cNvSpPr>
          <p:nvPr>
            <p:ph sz="quarter" idx="13"/>
            <p:custDataLst>
              <p:tags r:id="rId3"/>
            </p:custDataLst>
          </p:nvPr>
        </p:nvSpPr>
        <p:spPr>
          <a:xfrm>
            <a:off x="578442" y="1219208"/>
            <a:ext cx="10852237" cy="5388907"/>
          </a:xfrm>
        </p:spPr>
        <p:txBody>
          <a:bodyPr/>
          <a:lstStyle/>
          <a:p>
            <a:pPr marL="0" indent="0">
              <a:buNone/>
            </a:pPr>
            <a:r>
              <a:rPr lang="zh-CN" altLang="en-US" sz="2400"/>
              <a:t>提示：和平和发展是当今时代的主题，世界多极化、经济全球化、全球性问题等使国与国之间相互依赖程度加深，合作成为各国维护自身利益的重要选择。中国与中亚五国在政治、安全、经济、文化、生态各领域存在广泛的共同利益，中国——中亚峰会正是在各国加强合作维护共同利益的基础上举行的。中国和中亚发展中国家是坚定维护世界和平、推动共同发展的重要力量，然而，世界和平与发展仍然受到民族冲突、宗教纷争、文化隔阂和霸权主义等因素的阻碍，中国——中亚峰会是为了推动建设相互尊重、公平正义、合作共赢的新型国际关系，推动国际秩序朝着更加公正合理的方向发展。</a:t>
            </a:r>
            <a:endParaRPr lang="zh-CN" altLang="en-US" sz="2400"/>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normAutofit fontScale="90000"/>
          </a:bodyPr>
          <a:lstStyle/>
          <a:p>
            <a:r>
              <a:rPr lang="zh-CN" altLang="zh-CN"/>
              <a:t>3.运用《当代国际政治与经济》知识，分析说明中国与中亚五国携手构建中国—中亚命运共同体的原因。</a:t>
            </a:r>
            <a:endParaRPr lang="zh-CN" altLang="zh-CN"/>
          </a:p>
        </p:txBody>
      </p:sp>
      <p:sp>
        <p:nvSpPr>
          <p:cNvPr id="4" name="内容占位符 3"/>
          <p:cNvSpPr>
            <a:spLocks noGrp="1"/>
          </p:cNvSpPr>
          <p:nvPr>
            <p:ph sz="quarter" idx="13"/>
            <p:custDataLst>
              <p:tags r:id="rId4"/>
            </p:custDataLst>
          </p:nvPr>
        </p:nvSpPr>
        <p:spPr/>
        <p:txBody>
          <a:bodyPr>
            <a:normAutofit lnSpcReduction="20000"/>
          </a:bodyPr>
          <a:lstStyle/>
          <a:p>
            <a:pPr marL="0" indent="0">
              <a:buNone/>
            </a:pPr>
            <a:r>
              <a:rPr lang="zh-CN" altLang="en-US" sz="2400"/>
              <a:t>提示：①共同利益是国家间合作的基础。中国与中亚五国存在广泛的共同利益，有建设命运共同体的主观意愿。②和平与发展是当今时代的主题。建设命运共同体，有助于地区各国加强合作，从而巩固世界的和平与发展。③中国与中亚五国都维护以联合国宪章宗旨和原则为核心的国际秩序和国际体系，主张建立相互尊重、公平正义、合作共赢的新型国际关系，具有构建命运共同体的政治基础。④中国与中亚五国山水相连，地域相接，人文相通，具有建设命运共同体的物质和文化基础。</a:t>
            </a:r>
            <a:endParaRPr lang="zh-CN" altLang="en-US" sz="24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sz="quarter" idx="13"/>
            <p:custDataLst>
              <p:tags r:id="rId2"/>
            </p:custDataLst>
          </p:nvPr>
        </p:nvSpPr>
        <p:spPr>
          <a:xfrm>
            <a:off x="541655" y="2100580"/>
            <a:ext cx="11372850" cy="1656080"/>
          </a:xfrm>
        </p:spPr>
        <p:txBody>
          <a:bodyPr>
            <a:noAutofit/>
          </a:bodyPr>
          <a:lstStyle/>
          <a:p>
            <a:pPr marL="0" indent="0" algn="l">
              <a:buNone/>
            </a:pPr>
            <a:r>
              <a:rPr lang="zh-CN" altLang="en-US" sz="2400"/>
              <a:t>提示：①中国与中亚国家在边界问题上互谅互让，互相尊重主权独立和领土完整，奠定了构建新型国家关系的基础。②中国与中亚国家坚持携手同行，促进贸易和相互投资，深化互利合作，实现双方共同发展、共同繁荣，顺应了渴望发展的时代主题。③中国与中亚国家积极践行新安全观，联手打击国际违法行为，有力维护了共同安全利益和地区和平稳定，符合世界人民呼唤和平的共同期盼。④中国与中亚国家共同捍卫多边主义，积极维护了双方正当权益，促进了国际关系民主化，推动国际秩序朝着更加公正合理的方向发展。</a:t>
            </a:r>
            <a:endParaRPr lang="zh-CN" altLang="en-US" sz="2400"/>
          </a:p>
        </p:txBody>
      </p:sp>
      <p:sp>
        <p:nvSpPr>
          <p:cNvPr id="3" name="标题 2"/>
          <p:cNvSpPr>
            <a:spLocks noGrp="1"/>
          </p:cNvSpPr>
          <p:nvPr>
            <p:ph type="title"/>
            <p:custDataLst>
              <p:tags r:id="rId3"/>
            </p:custDataLst>
          </p:nvPr>
        </p:nvSpPr>
        <p:spPr>
          <a:xfrm>
            <a:off x="474980" y="2535555"/>
            <a:ext cx="11513820" cy="977265"/>
          </a:xfrm>
        </p:spPr>
        <p:txBody>
          <a:bodyPr>
            <a:normAutofit fontScale="90000"/>
          </a:bodyPr>
          <a:lstStyle/>
          <a:p>
            <a:pPr algn="l"/>
            <a:r>
              <a:rPr lang="zh-CN" altLang="zh-CN" sz="2665"/>
              <a:t>4.运用《当代国际政治与经济》的知识，说明中国同中亚国家成功构建新型国家关系的原因。</a:t>
            </a:r>
            <a:br>
              <a:rPr lang="zh-CN" altLang="zh-CN" sz="2665"/>
            </a:br>
            <a:br>
              <a:rPr lang="zh-CN" altLang="zh-CN" sz="2665"/>
            </a:br>
            <a:br>
              <a:rPr lang="zh-CN" altLang="zh-CN" sz="2665"/>
            </a:br>
            <a:br>
              <a:rPr lang="zh-CN" altLang="zh-CN" sz="2665"/>
            </a:br>
            <a:endParaRPr lang="zh-CN" altLang="zh-CN" sz="2665"/>
          </a:p>
        </p:txBody>
      </p:sp>
      <p:pic>
        <p:nvPicPr>
          <p:cNvPr id="2" name="Picture 2"/>
          <p:cNvPicPr>
            <a:picLocks noChangeAspect="1"/>
          </p:cNvPicPr>
          <p:nvPr/>
        </p:nvPicPr>
        <p:blipFill>
          <a:blip r:embed="rId4"/>
          <a:stretch>
            <a:fillRect/>
          </a:stretch>
        </p:blipFill>
        <p:spPr>
          <a:xfrm flipH="1">
            <a:off x="11874500" y="12001500"/>
            <a:ext cx="0" cy="0"/>
          </a:xfrm>
          <a:prstGeom prst="rect">
            <a:avLst/>
          </a:prstGeom>
          <a:ln>
            <a:noFill/>
          </a:ln>
        </p:spPr>
      </p:pic>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ox(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sz="quarter" idx="15"/>
            <p:custDataLst>
              <p:tags r:id="rId3"/>
            </p:custDataLst>
          </p:nvPr>
        </p:nvSpPr>
        <p:spPr>
          <a:xfrm>
            <a:off x="579755" y="1064260"/>
            <a:ext cx="11045190" cy="781050"/>
          </a:xfrm>
        </p:spPr>
        <p:txBody>
          <a:bodyPr>
            <a:noAutofit/>
          </a:bodyPr>
          <a:lstStyle/>
          <a:p>
            <a:pPr marL="0" indent="0">
              <a:buNone/>
            </a:pPr>
            <a:r>
              <a:rPr lang="zh-CN" altLang="en-US" sz="2300"/>
              <a:t>5.运用《经济与社会》和《当代国际政治与经济》知识，分析中国与中亚国家经贸、基础设施建设等合作领域不断拓宽的原因。</a:t>
            </a:r>
            <a:endParaRPr lang="zh-CN" altLang="en-US" sz="2300"/>
          </a:p>
        </p:txBody>
      </p:sp>
      <p:sp>
        <p:nvSpPr>
          <p:cNvPr id="9" name="文本占位符 8"/>
          <p:cNvSpPr>
            <a:spLocks noGrp="1"/>
          </p:cNvSpPr>
          <p:nvPr>
            <p:ph type="body" sz="quarter" idx="16"/>
            <p:custDataLst>
              <p:tags r:id="rId4"/>
            </p:custDataLst>
          </p:nvPr>
        </p:nvSpPr>
        <p:spPr>
          <a:xfrm>
            <a:off x="579755" y="2102485"/>
            <a:ext cx="10853420" cy="781050"/>
          </a:xfrm>
        </p:spPr>
        <p:txBody>
          <a:bodyPr>
            <a:noAutofit/>
          </a:bodyPr>
          <a:lstStyle/>
          <a:p>
            <a:pPr marL="0" indent="0">
              <a:buNone/>
            </a:pPr>
            <a:r>
              <a:rPr lang="zh-CN" altLang="en-US" sz="2000"/>
              <a:t>提示：①中国努力建设多元平衡、安全高效的全面开放体系，中国发展更高层次开放型经济，加快转变对外经济发展方式，推动开放朝着优化结构、拓展深度、提高效益方向转变，努力形成陆海内外联动、东西双向互济的开放格局。②经济全球化符合经济规律，符合各方利益。经济全球化为世界经济发展提供了强劲动力，加深了各国相互依赖程度。各国经济上的共同利益不断扩大，合作发展的意愿不断增强。③国家利益是国际关系的决定性因素，国家间的共同利益是国家合作的基础。建设创新型世界经济、开放型世界经济、联动型世界经济、包容型世界经济，这成为多数国家的共识，中国与中亚国家基于共同利益，不断拓宽合作领域。④中国奉行多边贸易机制，反对贸易保护主义。中国坚持互惠互利、合作共赢。</a:t>
            </a:r>
            <a:endParaRPr lang="zh-CN" altLang="en-US" sz="2000"/>
          </a:p>
        </p:txBody>
      </p:sp>
      <p:sp>
        <p:nvSpPr>
          <p:cNvPr id="5" name="标题 4"/>
          <p:cNvSpPr>
            <a:spLocks noGrp="1"/>
          </p:cNvSpPr>
          <p:nvPr>
            <p:ph type="title"/>
            <p:custDataLst>
              <p:tags r:id="rId5"/>
            </p:custDataLst>
          </p:nvPr>
        </p:nvSpPr>
        <p:spPr/>
        <p:txBody>
          <a:bodyPr>
            <a:normAutofit fontScale="90000"/>
          </a:bodyPr>
          <a:lstStyle/>
          <a:p>
            <a:r>
              <a:rPr lang="zh-CN" altLang="zh-CN" sz="3110"/>
              <a:t>（二）选择性必修1《当代国际政治与经济》角度：</a:t>
            </a:r>
            <a:endParaRPr lang="zh-CN" altLang="zh-CN" sz="3110"/>
          </a:p>
        </p:txBody>
      </p:sp>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custDataLst>
              <p:tags r:id="rId2"/>
            </p:custDataLst>
          </p:nvPr>
        </p:nvSpPr>
        <p:spPr>
          <a:xfrm>
            <a:off x="698500" y="556260"/>
            <a:ext cx="10859135" cy="441960"/>
          </a:xfrm>
        </p:spPr>
        <p:txBody>
          <a:bodyPr>
            <a:normAutofit fontScale="90000"/>
          </a:bodyPr>
          <a:lstStyle/>
          <a:p>
            <a:r>
              <a:rPr lang="zh-CN" altLang="zh-CN" sz="2665"/>
              <a:t>6.有人说：“深化中国—中亚合作，体现的是立足自身，胸怀天下的责任与担当。”运用“世界多极化”的相关知识对此观点进行评析。</a:t>
            </a:r>
            <a:endParaRPr lang="zh-CN" altLang="zh-CN" sz="2665"/>
          </a:p>
        </p:txBody>
      </p:sp>
      <p:sp>
        <p:nvSpPr>
          <p:cNvPr id="5" name="内容占位符 4"/>
          <p:cNvSpPr>
            <a:spLocks noGrp="1"/>
          </p:cNvSpPr>
          <p:nvPr>
            <p:ph sz="quarter" idx="13"/>
            <p:custDataLst>
              <p:tags r:id="rId3"/>
            </p:custDataLst>
          </p:nvPr>
        </p:nvSpPr>
        <p:spPr>
          <a:xfrm>
            <a:off x="578442" y="1409708"/>
            <a:ext cx="10852237" cy="5388907"/>
          </a:xfrm>
        </p:spPr>
        <p:txBody>
          <a:bodyPr>
            <a:normAutofit lnSpcReduction="10000"/>
          </a:bodyPr>
          <a:lstStyle/>
          <a:p>
            <a:pPr marL="0" indent="0">
              <a:buNone/>
            </a:pPr>
            <a:r>
              <a:rPr lang="zh-CN" altLang="en-US" sz="2000"/>
              <a:t>提示：①发展中国家是促进世界和平和发展的重要力量。深化中国—中亚合作，有利于发展中国家加强合作，联合自强，共同应对全球化挑战，推动建立公正合理的国际政治经济新秩序，体现共商共建共享的全球治理观，构建人类命运共同体，展现中国胸怀天下的责任与担当。</a:t>
            </a:r>
            <a:endParaRPr lang="zh-CN" altLang="en-US" sz="2000"/>
          </a:p>
          <a:p>
            <a:pPr marL="0" indent="0">
              <a:buNone/>
            </a:pPr>
            <a:r>
              <a:rPr lang="zh-CN" altLang="en-US" sz="2000"/>
              <a:t>②世界多极化的发展有利于世界的和平和发展。深化中国—中亚合作，有利于加快推进世界多极化，促进国际关系朝着民主化方向发展，维护以《联合国宪章》宗旨和原则为核心的国际秩序和国体体系，推动建设互相尊重、公平正义、合作共赢的新型国际关系，坚持反对霸权主义和强权政治，推动国际秩序朝着更加公平合理的方向发展，维护国家安全，体现中国胸怀天下的责任与担当。</a:t>
            </a:r>
            <a:endParaRPr lang="zh-CN" altLang="en-US" sz="2000"/>
          </a:p>
          <a:p>
            <a:pPr marL="0" indent="0">
              <a:buNone/>
            </a:pPr>
            <a:r>
              <a:rPr lang="zh-CN" altLang="en-US" sz="2000"/>
              <a:t>③国家利益是国际关系的决定因素，深化中国—中亚合作是各国立足本国根本利益，从本国根本利益出发，同时，又符合我国和中亚国家的共同利益。我国在维护自身利益的同时，兼顾他国合理关切，在谋求本国自身发展中促进各国共同发展，展现胸怀天下的责任与担当，使中国—中亚在新时代焕发更多的正能量，为不确定的世界注入更多的确定性。</a:t>
            </a:r>
            <a:endParaRPr lang="zh-CN" altLang="en-US" sz="2000"/>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0" name="组合 189"/>
          <p:cNvGrpSpPr/>
          <p:nvPr>
            <p:custDataLst>
              <p:tags r:id="rId4"/>
            </p:custDataLst>
          </p:nvPr>
        </p:nvGrpSpPr>
        <p:grpSpPr>
          <a:xfrm>
            <a:off x="1942315" y="1768155"/>
            <a:ext cx="1503304" cy="2862322"/>
            <a:chOff x="2149435" y="2380174"/>
            <a:chExt cx="1503304" cy="2862322"/>
          </a:xfrm>
        </p:grpSpPr>
        <p:sp>
          <p:nvSpPr>
            <p:cNvPr id="191" name="文本框 190"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5"/>
              </p:custDataLst>
            </p:nvPr>
          </p:nvSpPr>
          <p:spPr>
            <a:xfrm>
              <a:off x="2255739" y="4857774"/>
              <a:ext cx="1397000" cy="338554"/>
            </a:xfrm>
            <a:prstGeom prst="rect">
              <a:avLst/>
            </a:prstGeom>
            <a:noFill/>
          </p:spPr>
          <p:txBody>
            <a:bodyPr wrap="square" rtlCol="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b="1">
                  <a:latin typeface="Arial" pitchFamily="34" charset="0"/>
                  <a:ea typeface="微软雅黑" panose="020b0503020204020204" pitchFamily="34" charset="-122"/>
                  <a:cs typeface="Arial" pitchFamily="34" charset="0"/>
                  <a:sym typeface="+mn-lt"/>
                </a:rPr>
                <a:t>PART ONE</a:t>
              </a:r>
              <a:endParaRPr lang="en-US" altLang="zh-CN" sz="1600" b="1">
                <a:latin typeface="Arial" pitchFamily="34" charset="0"/>
                <a:ea typeface="微软雅黑" panose="020b0503020204020204" pitchFamily="34" charset="-122"/>
                <a:cs typeface="Arial" pitchFamily="34" charset="0"/>
                <a:sym typeface="+mn-lt"/>
              </a:endParaRPr>
            </a:p>
          </p:txBody>
        </p:sp>
        <p:sp>
          <p:nvSpPr>
            <p:cNvPr id="192" name="文本框 191" descr="e7d195523061f1c0d3ba7f298e59d031c9c3f97027ed136f882110EF8F17BAD1F2C348D17C7856EF46CB4678CC9E44EE1ABA681E3133328A7B4D22AAF822B2429426B2355AA8CC4431B8568D2CF3B73A96BBEC1D6ED9A296E565A4E33F1484BEACC871D218682828E1A75DB28AD7653F5D8A3AD28E8184356EEC543F2C153CCBDCB5DB7D10B406FB"/>
            <p:cNvSpPr txBox="1"/>
            <p:nvPr>
              <p:custDataLst>
                <p:tags r:id="rId6"/>
              </p:custDataLst>
            </p:nvPr>
          </p:nvSpPr>
          <p:spPr>
            <a:xfrm>
              <a:off x="2149435" y="2380174"/>
              <a:ext cx="1397000" cy="2862322"/>
            </a:xfrm>
            <a:prstGeom prst="rect">
              <a:avLst/>
            </a:prstGeom>
            <a:noFill/>
          </p:spPr>
          <p:txBody>
            <a:bodyPr wrap="square" rtlCol="0">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8000" b="1">
                  <a:latin typeface="Arial" pitchFamily="34" charset="0"/>
                  <a:ea typeface="微软雅黑" panose="020b0503020204020204" pitchFamily="34" charset="-122"/>
                  <a:cs typeface="Arial" pitchFamily="34" charset="0"/>
                  <a:sym typeface="+mn-lt"/>
                </a:rPr>
                <a:t>3</a:t>
              </a:r>
              <a:endParaRPr lang="en-US" altLang="zh-CN" sz="18000" b="1">
                <a:latin typeface="Arial" pitchFamily="34" charset="0"/>
                <a:ea typeface="微软雅黑" panose="020b0503020204020204" pitchFamily="34" charset="-122"/>
                <a:cs typeface="Arial" pitchFamily="34" charset="0"/>
                <a:sym typeface="+mn-lt"/>
              </a:endParaRPr>
            </a:p>
          </p:txBody>
        </p:sp>
      </p:grpSp>
      <p:sp>
        <p:nvSpPr>
          <p:cNvPr id="3" name="标题 2"/>
          <p:cNvSpPr>
            <a:spLocks noGrp="1"/>
          </p:cNvSpPr>
          <p:nvPr>
            <p:ph type="title"/>
            <p:custDataLst>
              <p:tags r:id="rId7"/>
            </p:custDataLst>
          </p:nvPr>
        </p:nvSpPr>
        <p:spPr/>
        <p:txBody>
          <a:bodyPr wrap="square">
            <a:normAutofit/>
          </a:bodyPr>
          <a:lstStyle/>
          <a:p>
            <a:r>
              <a:rPr lang="zh-CN" altLang="en-US"/>
              <a:t>〔专项训练〕</a:t>
            </a:r>
            <a:endParaRPr lang="zh-CN" altLang="en-US"/>
          </a:p>
        </p:txBody>
      </p:sp>
    </p:spTree>
    <p:custDataLst>
      <p:tags r:id="rId8"/>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1．2023年5月19日，中国—中亚峰会在西安国际会议中心成功举行。与会中亚五国元首在发言时高度评价国家主席习近平提出的构建人类命运共同体理念以及全球发展倡议、全球安全倡议、全球文明倡议，表示将以共建“一带一路”倡议提出十周年为契机，推进地区互联互通，深化各领域务实合作，构建更加紧密的中国—中亚命运共同体。中国—中亚峰会的成功举行(    )</a:t>
            </a:r>
            <a:endParaRPr lang="zh-CN" altLang="en-US" sz="2000"/>
          </a:p>
          <a:p>
            <a:pPr marL="0" indent="0">
              <a:lnSpc>
                <a:spcPct val="100000"/>
              </a:lnSpc>
              <a:buNone/>
            </a:pPr>
            <a:r>
              <a:rPr lang="zh-CN" altLang="en-US" sz="2000"/>
              <a:t>①将促进“一带一路”倡议与中亚各国发展战略对接，实现更大发展</a:t>
            </a:r>
            <a:endParaRPr lang="zh-CN" altLang="en-US" sz="2000"/>
          </a:p>
          <a:p>
            <a:pPr marL="0" indent="0">
              <a:lnSpc>
                <a:spcPct val="100000"/>
              </a:lnSpc>
              <a:buNone/>
            </a:pPr>
            <a:r>
              <a:rPr lang="zh-CN" altLang="en-US" sz="2000"/>
              <a:t>②表明中国—中亚在处理各类国际事务的过程中发挥主导性作用</a:t>
            </a:r>
            <a:endParaRPr lang="zh-CN" altLang="en-US" sz="2000"/>
          </a:p>
          <a:p>
            <a:pPr marL="0" indent="0">
              <a:lnSpc>
                <a:spcPct val="100000"/>
              </a:lnSpc>
              <a:buNone/>
            </a:pPr>
            <a:r>
              <a:rPr lang="zh-CN" altLang="en-US" sz="2000"/>
              <a:t>③意味着构建人类命运共同体理念已成为世界各国的共同价值追求</a:t>
            </a:r>
            <a:endParaRPr lang="zh-CN" altLang="en-US" sz="2000"/>
          </a:p>
          <a:p>
            <a:pPr marL="0" indent="0">
              <a:lnSpc>
                <a:spcPct val="100000"/>
              </a:lnSpc>
              <a:buNone/>
            </a:pPr>
            <a:r>
              <a:rPr lang="zh-CN" altLang="en-US" sz="2000"/>
              <a:t>④表明世界力量关系发生重大调整，有利于促进世界多极化的发展</a:t>
            </a:r>
            <a:endParaRPr lang="zh-CN" altLang="en-US" sz="2000"/>
          </a:p>
          <a:p>
            <a:pPr marL="0" indent="0">
              <a:lnSpc>
                <a:spcPct val="100000"/>
              </a:lnSpc>
              <a:buNone/>
            </a:pPr>
            <a:r>
              <a:rPr lang="zh-CN" altLang="en-US" sz="2000"/>
              <a:t>A．①③	B．①④	C．②③	D．②④</a:t>
            </a:r>
            <a:endParaRPr lang="zh-CN" altLang="en-US" sz="2000"/>
          </a:p>
        </p:txBody>
      </p:sp>
      <p:sp>
        <p:nvSpPr>
          <p:cNvPr id="100" name="文本框 99"/>
          <p:cNvSpPr txBox="1"/>
          <p:nvPr/>
        </p:nvSpPr>
        <p:spPr>
          <a:xfrm>
            <a:off x="414655" y="4264660"/>
            <a:ext cx="11141075" cy="2245360"/>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B</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①④</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：中国</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中亚峰会合作机制，以共建</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一带一路</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倡议提出十周年为契机，推进地区互联互通，深化各领域务实合作，这对中亚国家实现更大发展和进一步现代化至关重要，有利于促进</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一带一路</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倡议与中亚各国发展战略对接，促进世界多极化的发展，</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①④</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符合题意。</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②</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：中国</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中亚合作机制在处理国际事务的过程中发挥建设性作用而不是主导性作用，</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②</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说法错误。</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③</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：构建人类命运共同体理念尚未成为世界各国的共同价值追求，该选项与事实不符，</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③</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排除。故本题选</a:t>
            </a:r>
            <a:r>
              <a:rPr 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B</a:t>
            </a:r>
            <a:r>
              <a:rPr lang="zh-CN"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2．2023年5月18日至19日，首届中国—中亚峰会成功举行。中国与中亚五国的领导人相聚古丝绸之路东方起点西安，共话团结合作，携手建设中国—中亚命运共同体。会议期间，双方签署《西安宣言》，就油气采矿、加工制造、互联互通、数字科技等领域合作达成共识。《西安宣言》的签署意在(    )</a:t>
            </a:r>
            <a:endParaRPr lang="zh-CN" altLang="en-US" sz="2000"/>
          </a:p>
          <a:p>
            <a:pPr marL="0" indent="0">
              <a:lnSpc>
                <a:spcPct val="100000"/>
              </a:lnSpc>
              <a:buNone/>
            </a:pPr>
            <a:r>
              <a:rPr lang="zh-CN" altLang="en-US" sz="2000"/>
              <a:t>①发展政治利益集团，缩小南北差距</a:t>
            </a:r>
            <a:endParaRPr lang="zh-CN" altLang="en-US" sz="2000"/>
          </a:p>
          <a:p>
            <a:pPr marL="0" indent="0">
              <a:lnSpc>
                <a:spcPct val="100000"/>
              </a:lnSpc>
              <a:buNone/>
            </a:pPr>
            <a:r>
              <a:rPr lang="zh-CN" altLang="en-US" sz="2000"/>
              <a:t>②把比较优势转变为竞争与合作优势</a:t>
            </a:r>
            <a:endParaRPr lang="zh-CN" altLang="en-US" sz="2000"/>
          </a:p>
          <a:p>
            <a:pPr marL="0" indent="0">
              <a:lnSpc>
                <a:spcPct val="100000"/>
              </a:lnSpc>
              <a:buNone/>
            </a:pPr>
            <a:r>
              <a:rPr lang="zh-CN" altLang="en-US" sz="2000"/>
              <a:t>③提升中国国际地位，改变世界格局</a:t>
            </a:r>
            <a:endParaRPr lang="zh-CN" altLang="en-US" sz="2000"/>
          </a:p>
          <a:p>
            <a:pPr marL="0" indent="0">
              <a:lnSpc>
                <a:spcPct val="100000"/>
              </a:lnSpc>
              <a:buNone/>
            </a:pPr>
            <a:r>
              <a:rPr lang="zh-CN" altLang="en-US" sz="2000"/>
              <a:t>④摒弃零和博弈，互为共享发展机遇</a:t>
            </a:r>
            <a:endParaRPr lang="zh-CN" altLang="en-US" sz="2000"/>
          </a:p>
          <a:p>
            <a:pPr marL="0" indent="0">
              <a:lnSpc>
                <a:spcPct val="100000"/>
              </a:lnSpc>
              <a:buNone/>
            </a:pPr>
            <a:r>
              <a:rPr lang="zh-CN" altLang="en-US" sz="2000"/>
              <a:t>A．①②	B．①③	C．②④	D．③④</a:t>
            </a:r>
            <a:endParaRPr lang="zh-CN" altLang="en-US" sz="2000"/>
          </a:p>
        </p:txBody>
      </p:sp>
      <p:sp>
        <p:nvSpPr>
          <p:cNvPr id="100" name="文本框 99"/>
          <p:cNvSpPr txBox="1"/>
          <p:nvPr/>
        </p:nvSpPr>
        <p:spPr>
          <a:xfrm>
            <a:off x="414655" y="4264660"/>
            <a:ext cx="11141075" cy="1938020"/>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②④：双方签署《西安宣言》，就油气采矿、加工制造、互联互通、数字科技等领域合作达成共识，是为了把比较优势转变为竞争与合作优势，摒弃零和博弈，互为共享发展机遇，表达了双方共同建设未来美好生活的共同愿景，②④正确。①：建设中国—中亚命运共同体，是为了加强团结合作，并不是发展政治利益集团，①排除。③：《西安宣言》的签署顺应了世界多极化趋势，但“改变世界格局”夸大了其作用，③排除。故本题选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3．2023年5月18日至19日，中国一中亚峰会 在陕西省西安市举行。今年一季度，中国与中亚五国贸易额178亿美元，同比增长22%。建交31年以来，中国与中亚五国的贸易额增长了100多倍，中国成为中亚国家最主要的贸易伙伴。中国-中亚“东西双向互济、陆海内外联动”的商贸合作平台作用得到进一步发挥。可见(    )</a:t>
            </a:r>
            <a:endParaRPr lang="zh-CN" altLang="en-US" sz="2000"/>
          </a:p>
          <a:p>
            <a:pPr marL="0" indent="0">
              <a:lnSpc>
                <a:spcPct val="100000"/>
              </a:lnSpc>
              <a:buNone/>
            </a:pPr>
            <a:r>
              <a:rPr lang="zh-CN" altLang="en-US" sz="2000"/>
              <a:t>①中国是经济全球化的最大受益者</a:t>
            </a:r>
            <a:endParaRPr lang="zh-CN" altLang="en-US" sz="2000"/>
          </a:p>
          <a:p>
            <a:pPr marL="0" indent="0">
              <a:lnSpc>
                <a:spcPct val="100000"/>
              </a:lnSpc>
              <a:buNone/>
            </a:pPr>
            <a:r>
              <a:rPr lang="zh-CN" altLang="en-US" sz="2000"/>
              <a:t>②本届峰会为全球经济发展注入动力</a:t>
            </a:r>
            <a:endParaRPr lang="zh-CN" altLang="en-US" sz="2000"/>
          </a:p>
          <a:p>
            <a:pPr marL="0" indent="0">
              <a:lnSpc>
                <a:spcPct val="100000"/>
              </a:lnSpc>
              <a:buNone/>
            </a:pPr>
            <a:r>
              <a:rPr lang="zh-CN" altLang="en-US" sz="2000"/>
              <a:t>③中国主动参与经济全球化，做世界发展的贡献者</a:t>
            </a:r>
            <a:endParaRPr lang="zh-CN" altLang="en-US" sz="2000"/>
          </a:p>
          <a:p>
            <a:pPr marL="0" indent="0">
              <a:lnSpc>
                <a:spcPct val="100000"/>
              </a:lnSpc>
              <a:buNone/>
            </a:pPr>
            <a:r>
              <a:rPr lang="zh-CN" altLang="en-US" sz="2000"/>
              <a:t>④中国坚持维护世界和平促进共同发展的外交立场</a:t>
            </a:r>
            <a:endParaRPr lang="zh-CN" altLang="en-US" sz="2000"/>
          </a:p>
          <a:p>
            <a:pPr marL="0" indent="0">
              <a:lnSpc>
                <a:spcPct val="100000"/>
              </a:lnSpc>
              <a:buNone/>
            </a:pPr>
            <a:r>
              <a:rPr lang="zh-CN" altLang="en-US" sz="2000"/>
              <a:t>A．①③	B．①④	C．②③	D．②④</a:t>
            </a:r>
            <a:endParaRPr lang="zh-CN" altLang="en-US" sz="2000"/>
          </a:p>
        </p:txBody>
      </p:sp>
      <p:sp>
        <p:nvSpPr>
          <p:cNvPr id="100" name="文本框 99"/>
          <p:cNvSpPr txBox="1"/>
          <p:nvPr/>
        </p:nvSpPr>
        <p:spPr>
          <a:xfrm>
            <a:off x="414655" y="3846830"/>
            <a:ext cx="11141075" cy="2553335"/>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①：中国成为中亚国家最主要的贸易伙伴。中国-中亚“东西双向互济、陆海内外联动”的商贸合作平台作用得到进一步发挥。这说明中国是经济全球化的贡献者者，不能理解为最大受益者，①排除。②③：建交31年以来，中国与中亚五国的贸易额增长了100多倍，中国成为中亚国家最主要的贸易伙伴。中国一中亚“东西双向互济、陆海内外联动”的商贸合作平台作用得到进一步发挥。这说明中国主动参与经济全球化，做世界发展的贡献者，本届峰会为全球经济发展注入动力，②③正确。④：中国坚持独立自主的外交立场，维护世界和平，促进共同发展是外交宗旨，④错误。故本题选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4．从亚太经合组织领导人北京会议到二十国集团领导人杭州峰会，从金砖国家领导人厦门会晤到上合组织青岛峰会、中非合作论坛北京峰会，从“一带一路”国际合作高峰论坛到中国国际进口博览会、中国——中亚峰会……一系列重大主场外交活动，成为新时代中国的闪亮名片。这说明我国(    )</a:t>
            </a:r>
            <a:endParaRPr lang="zh-CN" altLang="en-US" sz="2000"/>
          </a:p>
          <a:p>
            <a:pPr marL="0" indent="0">
              <a:lnSpc>
                <a:spcPct val="100000"/>
              </a:lnSpc>
              <a:buNone/>
            </a:pPr>
            <a:r>
              <a:rPr lang="zh-CN" altLang="en-US" sz="2000"/>
              <a:t>①推动发展中国家组建国际组织</a:t>
            </a:r>
            <a:endParaRPr lang="zh-CN" altLang="en-US" sz="2000"/>
          </a:p>
          <a:p>
            <a:pPr marL="0" indent="0">
              <a:lnSpc>
                <a:spcPct val="100000"/>
              </a:lnSpc>
              <a:buNone/>
            </a:pPr>
            <a:r>
              <a:rPr lang="zh-CN" altLang="en-US" sz="2000"/>
              <a:t>②引领全球治理体系和国际体系变革</a:t>
            </a:r>
            <a:endParaRPr lang="zh-CN" altLang="en-US" sz="2000"/>
          </a:p>
          <a:p>
            <a:pPr marL="0" indent="0">
              <a:lnSpc>
                <a:spcPct val="100000"/>
              </a:lnSpc>
              <a:buNone/>
            </a:pPr>
            <a:r>
              <a:rPr lang="zh-CN" altLang="en-US" sz="2000"/>
              <a:t>③努力消除经济全球化带来的弊端</a:t>
            </a:r>
            <a:endParaRPr lang="zh-CN" altLang="en-US" sz="2000"/>
          </a:p>
          <a:p>
            <a:pPr marL="0" indent="0">
              <a:lnSpc>
                <a:spcPct val="100000"/>
              </a:lnSpc>
              <a:buNone/>
            </a:pPr>
            <a:r>
              <a:rPr lang="zh-CN" altLang="en-US" sz="2000"/>
              <a:t>④在国际社会发挥积极和建设性作用</a:t>
            </a:r>
            <a:endParaRPr lang="zh-CN" altLang="en-US" sz="2000"/>
          </a:p>
          <a:p>
            <a:pPr marL="0" indent="0">
              <a:lnSpc>
                <a:spcPct val="100000"/>
              </a:lnSpc>
              <a:buNone/>
            </a:pPr>
            <a:r>
              <a:rPr lang="zh-CN" altLang="en-US" sz="2000"/>
              <a:t>A．①②	B．①③	C．②④	D．③④</a:t>
            </a:r>
            <a:endParaRPr lang="zh-CN" altLang="en-US" sz="2000"/>
          </a:p>
        </p:txBody>
      </p:sp>
      <p:sp>
        <p:nvSpPr>
          <p:cNvPr id="100" name="文本框 99"/>
          <p:cNvSpPr txBox="1"/>
          <p:nvPr/>
        </p:nvSpPr>
        <p:spPr>
          <a:xfrm>
            <a:off x="414655" y="4027805"/>
            <a:ext cx="11141075" cy="1630045"/>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①：材料反映的是中国的主场外交，并未涉及发展中国家是否组建国际组织，也不能说明推动发展中国家组建国际组织，①排除。②④：一系列重大主场外交活动，成为新时代中国的闪亮名片，这说明我国引领全球治理体系和国际体系变革，在国际社会发挥积极和建设性作用，②④正确切题。③：经济全球化带来的弊端是固有的，不能消除，③错误。故本题选C。</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5．2023年初夏，中国—中亚峰会全球瞩目，峰会的“两个选择”意义非凡。</a:t>
            </a:r>
            <a:endParaRPr lang="zh-CN" altLang="en-US" sz="2000"/>
          </a:p>
          <a:p>
            <a:pPr marL="0" indent="0">
              <a:lnSpc>
                <a:spcPct val="100000"/>
              </a:lnSpc>
              <a:buNone/>
            </a:pPr>
            <a:r>
              <a:rPr lang="zh-CN" altLang="en-US" sz="2000"/>
              <a:t>地点选择——西安。长安复携手，再顾重千金。西安，是2100多年前张骞“凿空之旅”的起点，也是今天“一带一路”的再出发之地。礼品选择——何尊。在赠送中亚国家元首的礼品中，“何尊”大放异彩，其铭文中的“宅兹中国”，是“中国”一词迄今发现的最早的实物记录。这启示我们应(    )</a:t>
            </a:r>
            <a:endParaRPr lang="zh-CN" altLang="en-US" sz="2000"/>
          </a:p>
          <a:p>
            <a:pPr marL="0" indent="0">
              <a:lnSpc>
                <a:spcPct val="100000"/>
              </a:lnSpc>
              <a:buNone/>
            </a:pPr>
            <a:r>
              <a:rPr lang="zh-CN" altLang="en-US" sz="2000"/>
              <a:t>①充分挖掘中华文化当代价值，从历史连续性中读懂中国</a:t>
            </a:r>
            <a:endParaRPr lang="zh-CN" altLang="en-US" sz="2000"/>
          </a:p>
          <a:p>
            <a:pPr marL="0" indent="0">
              <a:lnSpc>
                <a:spcPct val="100000"/>
              </a:lnSpc>
              <a:buNone/>
            </a:pPr>
            <a:r>
              <a:rPr lang="zh-CN" altLang="en-US" sz="2000"/>
              <a:t>②立足时代发展赓续传统友谊，以文为媒共创美好的未来</a:t>
            </a:r>
            <a:endParaRPr lang="zh-CN" altLang="en-US" sz="2000"/>
          </a:p>
          <a:p>
            <a:pPr marL="0" indent="0">
              <a:lnSpc>
                <a:spcPct val="100000"/>
              </a:lnSpc>
              <a:buNone/>
            </a:pPr>
            <a:r>
              <a:rPr lang="zh-CN" altLang="en-US" sz="2000"/>
              <a:t>③充分拓展中华文明的包容性，提升中华文化国际影响力</a:t>
            </a:r>
            <a:endParaRPr lang="zh-CN" altLang="en-US" sz="2000"/>
          </a:p>
          <a:p>
            <a:pPr marL="0" indent="0">
              <a:lnSpc>
                <a:spcPct val="100000"/>
              </a:lnSpc>
              <a:buNone/>
            </a:pPr>
            <a:r>
              <a:rPr lang="zh-CN" altLang="en-US" sz="2000"/>
              <a:t>④积极维护世界文化的多样性，涵养中国中亚共同价值观</a:t>
            </a:r>
            <a:endParaRPr lang="zh-CN" altLang="en-US" sz="2000"/>
          </a:p>
          <a:p>
            <a:pPr marL="0" indent="0">
              <a:lnSpc>
                <a:spcPct val="100000"/>
              </a:lnSpc>
              <a:buNone/>
            </a:pPr>
            <a:r>
              <a:rPr lang="zh-CN" altLang="en-US" sz="2000"/>
              <a:t>A．①②	B．①③	C．②④	D．③④</a:t>
            </a:r>
            <a:endParaRPr lang="zh-CN" altLang="en-US" sz="2000"/>
          </a:p>
        </p:txBody>
      </p:sp>
      <p:sp>
        <p:nvSpPr>
          <p:cNvPr id="100" name="文本框 99"/>
          <p:cNvSpPr txBox="1"/>
          <p:nvPr/>
        </p:nvSpPr>
        <p:spPr>
          <a:xfrm>
            <a:off x="347980" y="4142105"/>
            <a:ext cx="11141075" cy="2306955"/>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【答案】A</a:t>
            </a:r>
            <a:endParaRPr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indent="0"/>
            <a:r>
              <a:rPr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①②：中国—中亚峰会全球的“两个选择”意义非凡，地点选在西安，是因为西安是2100多年前张骞“凿空之旅”的起点，也是今天“一带一路”的再出发之地；礼品选择“何尊”，是因为“何尊”的铭文中的“宅兹中国”，是“中国”一词迄今发现的最早的实物记录。这启示我们应充分挖掘中华文化当代价值，从历史连续性中读懂中国；立足时代发展赓续传统友谊，以文为媒共创美好的未来，①②符合题意。③：包容性指的是求同存异、兼收并蓄，材料不涉及，而且“两个选择”的目的也不是提升中华文化国际影响力，③排除。④：材料反映的是中国的优秀传统文化，并未涉及世界文化的多样性，而且中国中亚有共同价值观的说法欠妥，④排除。故本题选A。</a:t>
            </a:r>
            <a:endParaRPr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p:cNvSpPr>
            <a:spLocks noGrp="1"/>
          </p:cNvSpPr>
          <p:nvPr>
            <p:ph sz="quarter" idx="13"/>
            <p:custDataLst>
              <p:tags r:id="rId3"/>
            </p:custDataLst>
          </p:nvPr>
        </p:nvSpPr>
        <p:spPr>
          <a:xfrm>
            <a:off x="414655" y="401320"/>
            <a:ext cx="11141075" cy="3445510"/>
          </a:xfrm>
        </p:spPr>
        <p:txBody>
          <a:bodyPr>
            <a:noAutofit/>
          </a:bodyPr>
          <a:lstStyle/>
          <a:p>
            <a:pPr marL="0" indent="0">
              <a:lnSpc>
                <a:spcPct val="100000"/>
              </a:lnSpc>
              <a:buNone/>
            </a:pPr>
            <a:r>
              <a:rPr lang="zh-CN" altLang="en-US" sz="2000"/>
              <a:t>6．2023年5月，首届中国——中亚峰会达成了一系列重要经贸成果，中国将与中亚国家开展数字贸易，推动规则对接、标准互认和数字基础设施联通，分享人工智能、大数据、5G等领域发展经验，加快数字化发展进程，共同开辟数字贸易合作的新局面。这表明(    )</a:t>
            </a:r>
            <a:endParaRPr lang="zh-CN" altLang="en-US" sz="2000"/>
          </a:p>
          <a:p>
            <a:pPr marL="0" indent="0">
              <a:lnSpc>
                <a:spcPct val="100000"/>
              </a:lnSpc>
              <a:buNone/>
            </a:pPr>
            <a:r>
              <a:rPr lang="zh-CN" altLang="en-US" sz="2000"/>
              <a:t>①我国强化国际大循环为主导的国内国际双循环</a:t>
            </a:r>
            <a:endParaRPr lang="zh-CN" altLang="en-US" sz="2000"/>
          </a:p>
          <a:p>
            <a:pPr marL="0" indent="0">
              <a:lnSpc>
                <a:spcPct val="100000"/>
              </a:lnSpc>
              <a:buNone/>
            </a:pPr>
            <a:r>
              <a:rPr lang="zh-CN" altLang="en-US" sz="2000"/>
              <a:t>②我国将地区利益放在首位，积极维护多边贸易体制</a:t>
            </a:r>
            <a:endParaRPr lang="zh-CN" altLang="en-US" sz="2000"/>
          </a:p>
          <a:p>
            <a:pPr marL="0" indent="0">
              <a:lnSpc>
                <a:spcPct val="100000"/>
              </a:lnSpc>
              <a:buNone/>
            </a:pPr>
            <a:r>
              <a:rPr lang="zh-CN" altLang="en-US" sz="2000"/>
              <a:t>③数字化发展为区域创新驱动赋能，拉动经济增长</a:t>
            </a:r>
            <a:endParaRPr lang="zh-CN" altLang="en-US" sz="2000"/>
          </a:p>
          <a:p>
            <a:pPr marL="0" indent="0">
              <a:lnSpc>
                <a:spcPct val="100000"/>
              </a:lnSpc>
              <a:buNone/>
            </a:pPr>
            <a:r>
              <a:rPr lang="zh-CN" altLang="en-US" sz="2000"/>
              <a:t>④各方积极构建更加紧密的中国——中亚命运共同体</a:t>
            </a:r>
            <a:endParaRPr lang="zh-CN" altLang="en-US" sz="2000"/>
          </a:p>
          <a:p>
            <a:pPr marL="0" indent="0">
              <a:lnSpc>
                <a:spcPct val="100000"/>
              </a:lnSpc>
              <a:buNone/>
            </a:pPr>
            <a:r>
              <a:rPr lang="zh-CN" altLang="en-US" sz="2000"/>
              <a:t>A．①②	B．①③	C．②④	D．③④</a:t>
            </a:r>
            <a:endParaRPr lang="zh-CN" altLang="en-US" sz="2000"/>
          </a:p>
        </p:txBody>
      </p:sp>
      <p:sp>
        <p:nvSpPr>
          <p:cNvPr id="100" name="文本框 99"/>
          <p:cNvSpPr txBox="1"/>
          <p:nvPr/>
        </p:nvSpPr>
        <p:spPr>
          <a:xfrm>
            <a:off x="414655" y="3846830"/>
            <a:ext cx="11141075" cy="1630045"/>
          </a:xfrm>
          <a:prstGeom prst="rect">
            <a:avLst/>
          </a:prstGeom>
          <a:noFill/>
          <a:ln w="9525">
            <a:no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【答案】D</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p>
            <a:pPr indent="0"/>
            <a:r>
              <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解析】①：我国构建以国内大循环为主体，国内国际双循环相互促进的新发展格局，①说法错误。②：我国将我国的国家利益放在首位，不是地区利益，②说法错误。③④：中国将与中亚国家开展数字贸易，加快数字化发展进程，共同开辟数字贸易合作的新局面。这表明数字化发展为区域创新驱动赋能，拉动经济增长，各方积极构建更加紧密的中亚命运共同体，③④符合题意。故本题选D。</a:t>
            </a:r>
            <a:endParaRPr sz="20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ipe(down)">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https://d.book118.com/587003120046006032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7"/>
  <p:tag name="KSO_WM_UNIT_INDEX" val="7"/>
  <p:tag name="KSO_WM_UNIT_LAYERLEVEL" val="1"/>
  <p:tag name="KSO_WM_UNIT_TYPE" val="y"/>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9.xml><?xml version="1.0" encoding="utf-8"?>
<p:tagLst xmlns:p="http://schemas.openxmlformats.org/presentationml/2006/main">
  <p:tag name="KSO_WM_BEAUTIFY_FLAG" val="#wm#"/>
  <p:tag name="KSO_WM_SLIDE_BACKGROUND_MASK_FLAG" val="1"/>
  <p:tag name="KSO_WM_TAG_VERSION" val="1.0"/>
  <p:tag name="KSO_WM_UNIT_BK_DARK_LIGHT" val="2"/>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8"/>
  <p:tag name="KSO_WM_UNIT_INDEX" val="8"/>
  <p:tag name="KSO_WM_UNIT_LAYERLEVEL" val="1"/>
  <p:tag name="KSO_WM_UNIT_TYPE" val="y"/>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5"/>
  <p:tag name="KSO_WM_UNIT_INDEX" val="5"/>
  <p:tag name="KSO_WM_UNIT_LAYERLEVEL" val="1"/>
  <p:tag name="KSO_WM_UNIT_TYPE" val="y"/>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6"/>
  <p:tag name="KSO_WM_UNIT_INDEX" val="6"/>
  <p:tag name="KSO_WM_UNIT_LAYERLEVEL" val="1"/>
  <p:tag name="KSO_WM_UNIT_TYPE" val="y"/>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5.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3**"/>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TYPE" val="general"/>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SUBTYPE" val="h"/>
  <p:tag name="KSO_WM_UNIT_TYPE" val="i"/>
</p:tagLst>
</file>

<file path=ppt/tags/tag1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5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5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5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6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7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5.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8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9.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0228"/>
  <p:tag name="KSO_WM_TEMPLATE_MASTER_THUMB_INDEX" val="12"/>
  <p:tag name="KSO_WM_TEMPLATE_MASTER_TYPE" val="1"/>
  <p:tag name="KSO_WM_TEMPLATE_SUBCATEGORY" val="0"/>
  <p:tag name="KSO_WM_TEMPLATE_THUMBS_INDEX" val="1、6、7、8、10、13、15"/>
  <p:tag name="KSO_WM_UNIT_SHOW_EDIT_AREA_INDICATION" val="0"/>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a*1"/>
  <p:tag name="KSO_WM_UNIT_INDEX" val="1"/>
  <p:tag name="KSO_WM_UNIT_ISCONTENTSTITLE" val="0"/>
  <p:tag name="KSO_WM_UNIT_ISNUMDGMTITLE" val="0"/>
  <p:tag name="KSO_WM_UNIT_LAYERLEVEL" val="1"/>
  <p:tag name="KSO_WM_UNIT_NOCLEAR" val="0"/>
  <p:tag name="KSO_WM_UNIT_PRESET_TEXT" val="毕业论文答辩"/>
  <p:tag name="KSO_WM_UNIT_TYPE" val="a"/>
  <p:tag name="KSO_WM_UNIT_VALUE" val="7"/>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b*1"/>
  <p:tag name="KSO_WM_UNIT_INDEX" val="1"/>
  <p:tag name="KSO_WM_UNIT_ISCONTENTSTITLE" val="0"/>
  <p:tag name="KSO_WM_UNIT_ISNUMDGMTITLE" val="0"/>
  <p:tag name="KSO_WM_UNIT_LAYERLEVEL" val="1"/>
  <p:tag name="KSO_WM_UNIT_NOCLEAR" val="0"/>
  <p:tag name="KSO_WM_UNIT_PRESET_TEXT" val="点击此处添加正文，文字是您思想的提炼，请言简意赅的阐述观点。"/>
  <p:tag name="KSO_WM_UNIT_TYPE" val="b"/>
  <p:tag name="KSO_WM_UNIT_VALUE" val="111"/>
</p:tagLst>
</file>

<file path=ppt/tags/tag222.xml><?xml version="1.0" encoding="utf-8"?>
<p:tagLst xmlns:p="http://schemas.openxmlformats.org/presentationml/2006/main">
  <p:tag name="KSO_WM_BEAUTIFY_FLAG" val="#wm#"/>
  <p:tag name="KSO_WM_SLIDE_COVER_HASPICTURE" val="2"/>
  <p:tag name="KSO_WM_SLIDE_ID" val="custom20200228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1"/>
  <p:tag name="KSO_WM_TEMPLATE_INDEX" val="20200228"/>
  <p:tag name="KSO_WM_TEMPLATE_MASTER_THUMB_INDEX" val="12"/>
  <p:tag name="KSO_WM_TEMPLATE_MASTER_TYPE" val="1"/>
  <p:tag name="KSO_WM_TEMPLATE_SUBCATEGORY" val="0"/>
  <p:tag name="KSO_WM_TEMPLATE_THUMBS_INDEX" val="1、6、7、8、10、13、15"/>
</p:tagLst>
</file>

<file path=ppt/tags/tag223.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1"/>
  <p:tag name="KSO_WM_UNIT_INDEX" val="1"/>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2"/>
  <p:tag name="KSO_WM_UNIT_INDEX" val="2"/>
  <p:tag name="KSO_WM_UNIT_LAYERLEVEL" val="1"/>
  <p:tag name="KSO_WM_UNIT_NOCLEAR" val="0"/>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e*1"/>
  <p:tag name="KSO_WM_UNIT_INDEX" val="1"/>
  <p:tag name="KSO_WM_UNIT_LAYERLEVEL" val="1"/>
  <p:tag name="KSO_WM_UNIT_NOCLEAR" val="0"/>
  <p:tag name="KSO_WM_UNIT_PRESET_TEXT" val="1"/>
  <p:tag name="KSO_WM_UNIT_TYPE" val="e"/>
  <p:tag name="KSO_WM_UNIT_VALUE" val="1"/>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a*1"/>
  <p:tag name="KSO_WM_UNIT_INDEX" val="1"/>
  <p:tag name="KSO_WM_UNIT_ISCONTENTSTITLE" val="0"/>
  <p:tag name="KSO_WM_UNIT_ISNUMDGMTITLE" val="0"/>
  <p:tag name="KSO_WM_UNIT_LAYERLEVEL" val="1"/>
  <p:tag name="KSO_WM_UNIT_NOCLEAR" val="0"/>
  <p:tag name="KSO_WM_UNIT_PRESET_TEXT" val="点击此处添加小标题"/>
  <p:tag name="KSO_WM_UNIT_TYPE" val="a"/>
  <p:tag name="KSO_WM_UNIT_VALUE" val="14"/>
</p:tagLst>
</file>

<file path=ppt/tags/tag227.xml><?xml version="1.0" encoding="utf-8"?>
<p:tagLst xmlns:p="http://schemas.openxmlformats.org/presentationml/2006/main">
  <p:tag name="KSO_WM_BEAUTIFY_FLAG" val="#wm#"/>
  <p:tag name="KSO_WM_SLIDE_ID" val="custom2020022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4*f*1"/>
  <p:tag name="KSO_WM_UNIT_INDEX" val="1"/>
  <p:tag name="KSO_WM_UNIT_LAYERLEVEL" val="1"/>
  <p:tag name="KSO_WM_UNIT_NOCLEAR" val="0"/>
  <p:tag name="KSO_WM_UNIT_PRESET_TEXT" val="您的正文已经经简明扼要，字字珠玑，但信息却千丝万缕、错综复杂，需要用更多的文字来表述；但请您尽可能提炼思想的精髓，否则容易造成观者的阅读压力，适得其反。"/>
  <p:tag name="KSO_WM_UNIT_SUBTYPE" val="a"/>
  <p:tag name="KSO_WM_UNIT_TYPE" val="f"/>
  <p:tag name="KSO_WM_UNIT_VALUE" val="220"/>
</p:tagLst>
</file>

<file path=ppt/tags/tag230.xml><?xml version="1.0" encoding="utf-8"?>
<p:tagLst xmlns:p="http://schemas.openxmlformats.org/presentationml/2006/main">
  <p:tag name="KSO_WM_BEAUTIFY_FLAG" val="#wm#"/>
  <p:tag name="KSO_WM_SLIDE_ID" val="custom20200228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33.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1"/>
  <p:tag name="KSO_WM_UNIT_INDEX" val="1"/>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2"/>
  <p:tag name="KSO_WM_UNIT_INDEX" val="2"/>
  <p:tag name="KSO_WM_UNIT_LAYERLEVEL" val="1"/>
  <p:tag name="KSO_WM_UNIT_NOCLEAR" val="0"/>
  <p:tag name="KSO_WM_UNIT_TYPE" val="i"/>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e*1"/>
  <p:tag name="KSO_WM_UNIT_INDEX" val="1"/>
  <p:tag name="KSO_WM_UNIT_LAYERLEVEL" val="1"/>
  <p:tag name="KSO_WM_UNIT_NOCLEAR" val="0"/>
  <p:tag name="KSO_WM_UNIT_PRESET_TEXT" val="1"/>
  <p:tag name="KSO_WM_UNIT_TYPE" val="e"/>
  <p:tag name="KSO_WM_UNIT_VALUE" val="1"/>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a*1"/>
  <p:tag name="KSO_WM_UNIT_INDEX" val="1"/>
  <p:tag name="KSO_WM_UNIT_ISCONTENTSTITLE" val="0"/>
  <p:tag name="KSO_WM_UNIT_ISNUMDGMTITLE" val="0"/>
  <p:tag name="KSO_WM_UNIT_LAYERLEVEL" val="1"/>
  <p:tag name="KSO_WM_UNIT_NOCLEAR" val="0"/>
  <p:tag name="KSO_WM_UNIT_PRESET_TEXT" val="点击此处添加小标题"/>
  <p:tag name="KSO_WM_UNIT_TYPE" val="a"/>
  <p:tag name="KSO_WM_UNIT_VALUE" val="14"/>
</p:tagLst>
</file>

<file path=ppt/tags/tag238.xml><?xml version="1.0" encoding="utf-8"?>
<p:tagLst xmlns:p="http://schemas.openxmlformats.org/presentationml/2006/main">
  <p:tag name="KSO_WM_BEAUTIFY_FLAG" val="#wm#"/>
  <p:tag name="KSO_WM_SLIDE_ID" val="custom2020022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1"/>
  <p:tag name="KSO_WM_UNIT_INDEX" val="1"/>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TYPE" val="f"/>
  <p:tag name="KSO_WM_UNIT_VALUE" val="50"/>
</p:tagLst>
</file>

<file path=ppt/tags/tag240.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2"/>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VALUE" val="50"/>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42"/>
</p:tagLst>
</file>

<file path=ppt/tags/tag242.xml><?xml version="1.0" encoding="utf-8"?>
<p:tagLst xmlns:p="http://schemas.openxmlformats.org/presentationml/2006/main">
  <p:tag name="KSO_WM_BEAUTIFY_FLAG" val="#wm#"/>
  <p:tag name="KSO_WM_SLIDE_ID" val="custom20200228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43.xml><?xml version="1.0" encoding="utf-8"?>
<p:tagLst xmlns:p="http://schemas.openxmlformats.org/presentationml/2006/main">
  <p:tag name="KSO_WM_BEAUTIFY_FLAG" val=""/>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45.xml><?xml version="1.0" encoding="utf-8"?>
<p:tagLst xmlns:p="http://schemas.openxmlformats.org/presentationml/2006/main">
  <p:tag name="KSO_WM_BEAUTIFY_FLAG" val="#wm#"/>
  <p:tag name="KSO_WM_SLIDE_ID" val="custom20200228_8"/>
  <p:tag name="KSO_WM_SLIDE_INDEX" val="8"/>
  <p:tag name="KSO_WM_SLIDE_ITEM_CNT" val="0"/>
  <p:tag name="KSO_WM_SLIDE_LAYOUT" val="a_d_f"/>
  <p:tag name="KSO_WM_SLIDE_LAYOUT_CNT" val="1_1_1"/>
  <p:tag name="KSO_WM_SLIDE_POSITION" val="47*48"/>
  <p:tag name="KSO_WM_SLIDE_SIZE" val="864*443"/>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48.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49.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4*f*1"/>
  <p:tag name="KSO_WM_UNIT_LAYERLEVEL" val="1"/>
  <p:tag name="KSO_WM_UNIT_NOCLEAR" val="0"/>
  <p:tag name="KSO_WM_UNIT_PRESET_TEXT" val="您的正文已经经简明扼要，字字珠玑，但信息却千丝万缕、错综复杂，需要用更多的文字来表述；但请您尽可能提炼思想的精髓，否则容易造成观者的阅读压力，适得其反。"/>
  <p:tag name="KSO_WM_UNIT_SUBTYPE" val="a"/>
  <p:tag name="KSO_WM_UNIT_VALUE" val="220"/>
</p:tagLst>
</file>

<file path=ppt/tags/tag250.xml><?xml version="1.0" encoding="utf-8"?>
<p:tagLst xmlns:p="http://schemas.openxmlformats.org/presentationml/2006/main">
  <p:tag name="KSO_WM_BEAUTIFY_FLAG" val=""/>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1.xml><?xml version="1.0" encoding="utf-8"?>
<p:tagLst xmlns:p="http://schemas.openxmlformats.org/presentationml/2006/main">
  <p:tag name="KSO_WM_BEAUTIFY_FLAG" val="#wm#"/>
  <p:tag name="KSO_WM_SLIDE_ID" val="custom20200228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1"/>
  <p:tag name="KSO_WM_UNIT_INDEX" val="1"/>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TYPE" val="f"/>
  <p:tag name="KSO_WM_UNIT_VALUE" val="50"/>
</p:tagLst>
</file>

<file path=ppt/tags/tag253.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2"/>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VALUE" val="50"/>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42"/>
</p:tagLst>
</file>

<file path=ppt/tags/tag255.xml><?xml version="1.0" encoding="utf-8"?>
<p:tagLst xmlns:p="http://schemas.openxmlformats.org/presentationml/2006/main">
  <p:tag name="KSO_WM_BEAUTIFY_FLAG" val="#wm#"/>
  <p:tag name="KSO_WM_SLIDE_ID" val="custom20200228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56.xml><?xml version="1.0" encoding="utf-8"?>
<p:tagLst xmlns:p="http://schemas.openxmlformats.org/presentationml/2006/main">
  <p:tag name="KSO_WM_BEAUTIFY_FLAG" val=""/>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58.xml><?xml version="1.0" encoding="utf-8"?>
<p:tagLst xmlns:p="http://schemas.openxmlformats.org/presentationml/2006/main">
  <p:tag name="KSO_WM_BEAUTIFY_FLAG" val="#wm#"/>
  <p:tag name="KSO_WM_SLIDE_ID" val="custom20200228_8"/>
  <p:tag name="KSO_WM_SLIDE_INDEX" val="8"/>
  <p:tag name="KSO_WM_SLIDE_ITEM_CNT" val="0"/>
  <p:tag name="KSO_WM_SLIDE_LAYOUT" val="a_d_f"/>
  <p:tag name="KSO_WM_SLIDE_LAYOUT_CNT" val="1_1_1"/>
  <p:tag name="KSO_WM_SLIDE_POSITION" val="47*48"/>
  <p:tag name="KSO_WM_SLIDE_SIZE" val="864*443"/>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0.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61.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62.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4*f*1"/>
  <p:tag name="KSO_WM_UNIT_LAYERLEVEL" val="1"/>
  <p:tag name="KSO_WM_UNIT_NOCLEAR" val="0"/>
  <p:tag name="KSO_WM_UNIT_PRESET_TEXT" val="您的正文已经经简明扼要，字字珠玑，但信息却千丝万缕、错综复杂，需要用更多的文字来表述；但请您尽可能提炼思想的精髓，否则容易造成观者的阅读压力，适得其反。"/>
  <p:tag name="KSO_WM_UNIT_SUBTYPE" val="a"/>
  <p:tag name="KSO_WM_UNIT_VALUE" val="220"/>
</p:tagLst>
</file>

<file path=ppt/tags/tag263.xml><?xml version="1.0" encoding="utf-8"?>
<p:tagLst xmlns:p="http://schemas.openxmlformats.org/presentationml/2006/main">
  <p:tag name="KSO_WM_BEAUTIFY_FLAG" val=""/>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SLIDE_ID" val="custom20200228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1"/>
  <p:tag name="KSO_WM_UNIT_INDEX" val="1"/>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TYPE" val="f"/>
  <p:tag name="KSO_WM_UNIT_VALUE" val="50"/>
</p:tagLst>
</file>

<file path=ppt/tags/tag266.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f*2"/>
  <p:tag name="KSO_WM_UNIT_LAYERLEVEL" val="1"/>
  <p:tag name="KSO_WM_UNIT_NOCLEAR" val="0"/>
  <p:tag name="KSO_WM_UNIT_PRESET_TEXT" val="点击此处添加正文，文字是您思想的提炼，为了演示发布的良好效果，请言简意赅的阐述您的观点。"/>
  <p:tag name="KSO_WM_UNIT_SUBTYPE" val="a"/>
  <p:tag name="KSO_WM_UNIT_VALUE" val="5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13*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42"/>
</p:tagLst>
</file>

<file path=ppt/tags/tag268.xml><?xml version="1.0" encoding="utf-8"?>
<p:tagLst xmlns:p="http://schemas.openxmlformats.org/presentationml/2006/main">
  <p:tag name="KSO_WM_BEAUTIFY_FLAG" val="#wm#"/>
  <p:tag name="KSO_WM_SLIDE_ID" val="custom20200228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69.xml><?xml version="1.0" encoding="utf-8"?>
<p:tagLst xmlns:p="http://schemas.openxmlformats.org/presentationml/2006/main">
  <p:tag name="KSO_WM_BEAUTIFY_FLAG" val=""/>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71.xml><?xml version="1.0" encoding="utf-8"?>
<p:tagLst xmlns:p="http://schemas.openxmlformats.org/presentationml/2006/main">
  <p:tag name="KSO_WM_BEAUTIFY_FLAG" val="#wm#"/>
  <p:tag name="KSO_WM_SLIDE_ID" val="custom20200228_8"/>
  <p:tag name="KSO_WM_SLIDE_INDEX" val="8"/>
  <p:tag name="KSO_WM_SLIDE_ITEM_CNT" val="0"/>
  <p:tag name="KSO_WM_SLIDE_LAYOUT" val="a_d_f"/>
  <p:tag name="KSO_WM_SLIDE_LAYOUT_CNT" val="1_1_1"/>
  <p:tag name="KSO_WM_SLIDE_POSITION" val="47*48"/>
  <p:tag name="KSO_WM_SLIDE_SIZE" val="864*443"/>
  <p:tag name="KSO_WM_SLIDE_SUBTYPE" val="pic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1"/>
  <p:tag name="KSO_WM_UNIT_INDEX" val="1"/>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i*2"/>
  <p:tag name="KSO_WM_UNIT_INDEX" val="2"/>
  <p:tag name="KSO_WM_UNIT_LAYERLEVEL" val="1"/>
  <p:tag name="KSO_WM_UNIT_NOCLEAR" val="0"/>
  <p:tag name="KSO_WM_UNIT_TYPE" val="i"/>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e*1"/>
  <p:tag name="KSO_WM_UNIT_INDEX" val="1"/>
  <p:tag name="KSO_WM_UNIT_LAYERLEVEL" val="1"/>
  <p:tag name="KSO_WM_UNIT_NOCLEAR" val="0"/>
  <p:tag name="KSO_WM_UNIT_PRESET_TEXT" val="1"/>
  <p:tag name="KSO_WM_UNIT_TYPE" val="e"/>
  <p:tag name="KSO_WM_UNIT_VALUE" val="1"/>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7*a*1"/>
  <p:tag name="KSO_WM_UNIT_INDEX" val="1"/>
  <p:tag name="KSO_WM_UNIT_ISCONTENTSTITLE" val="0"/>
  <p:tag name="KSO_WM_UNIT_ISNUMDGMTITLE" val="0"/>
  <p:tag name="KSO_WM_UNIT_LAYERLEVEL" val="1"/>
  <p:tag name="KSO_WM_UNIT_NOCLEAR" val="0"/>
  <p:tag name="KSO_WM_UNIT_PRESET_TEXT" val="点击此处添加小标题"/>
  <p:tag name="KSO_WM_UNIT_TYPE" val="a"/>
  <p:tag name="KSO_WM_UNIT_VALUE" val="14"/>
</p:tagLst>
</file>

<file path=ppt/tags/tag276.xml><?xml version="1.0" encoding="utf-8"?>
<p:tagLst xmlns:p="http://schemas.openxmlformats.org/presentationml/2006/main">
  <p:tag name="KSO_WM_BEAUTIFY_FLAG" val="#wm#"/>
  <p:tag name="KSO_WM_SLIDE_ID" val="custom20200228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78.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80.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82.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84.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86.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0228"/>
  <p:tag name="KSO_WM_UNIT_COMPATIBLE" val="0"/>
  <p:tag name="KSO_WM_UNIT_DIAGRAM_ISNUMVISUAL" val="0"/>
  <p:tag name="KSO_WM_UNIT_DIAGRAM_ISREFERUNIT" val="0"/>
  <p:tag name="KSO_WM_UNIT_HIGHLIGHT" val="0"/>
  <p:tag name="KSO_WM_UNIT_ID" val="custom20200228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YPE" val="f"/>
  <p:tag name="KSO_WM_UNIT_VALUE" val="460"/>
</p:tagLst>
</file>

<file path=ppt/tags/tag288.xml><?xml version="1.0" encoding="utf-8"?>
<p:tagLst xmlns:p="http://schemas.openxmlformats.org/presentationml/2006/main">
  <p:tag name="KSO_WM_BEAUTIFY_FLAG" val="#wm#"/>
  <p:tag name="KSO_WM_SLIDE_ID" val="custom20200228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0228"/>
  <p:tag name="KSO_WM_TEMPLATE_MASTER_TYPE" val="1"/>
  <p:tag name="KSO_WM_TEMPLATE_SUBCATEGORY" val="0"/>
</p:tagLst>
</file>

<file path=ppt/tags/tag28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47">
      <a:dk1>
        <a:srgbClr val="000000"/>
      </a:dk1>
      <a:lt1>
        <a:srgbClr val="FFFFFF"/>
      </a:lt1>
      <a:dk2>
        <a:srgbClr val="2C2C2C"/>
      </a:dk2>
      <a:lt2>
        <a:srgbClr val="FFFFFF"/>
      </a:lt2>
      <a:accent1>
        <a:srgbClr val="DA4958"/>
      </a:accent1>
      <a:accent2>
        <a:srgbClr val="D16550"/>
      </a:accent2>
      <a:accent3>
        <a:srgbClr val="D99456"/>
      </a:accent3>
      <a:accent4>
        <a:srgbClr val="C1CB64"/>
      </a:accent4>
      <a:accent5>
        <a:srgbClr val="8BDB7C"/>
      </a:accent5>
      <a:accent6>
        <a:srgbClr val="69E593"/>
      </a:accent6>
      <a:hlink>
        <a:srgbClr val="304FFC"/>
      </a:hlink>
      <a:folHlink>
        <a:srgbClr val="492067"/>
      </a:folHlink>
    </a:clrScheme>
    <a:fontScheme name="渐变、商务风、小清新、">
      <a:majorFont>
        <a:latin typeface="Arial"/>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自定义 47">
    <a:dk1>
      <a:srgbClr val="000000"/>
    </a:dk1>
    <a:lt1>
      <a:srgbClr val="FFFFFF"/>
    </a:lt1>
    <a:dk2>
      <a:srgbClr val="2C2C2C"/>
    </a:dk2>
    <a:lt2>
      <a:srgbClr val="FFFFFF"/>
    </a:lt2>
    <a:accent1>
      <a:srgbClr val="DA4958"/>
    </a:accent1>
    <a:accent2>
      <a:srgbClr val="D16550"/>
    </a:accent2>
    <a:accent3>
      <a:srgbClr val="D99456"/>
    </a:accent3>
    <a:accent4>
      <a:srgbClr val="C1CB64"/>
    </a:accent4>
    <a:accent5>
      <a:srgbClr val="8BDB7C"/>
    </a:accent5>
    <a:accent6>
      <a:srgbClr val="69E593"/>
    </a:accent6>
    <a:hlink>
      <a:srgbClr val="304FFC"/>
    </a:hlink>
    <a:folHlink>
      <a:srgbClr val="492067"/>
    </a:folHlink>
  </a:clrScheme>
</a:themeOverride>
</file>

<file path=ppt/theme/themeOverride2.xml><?xml version="1.0" encoding="utf-8"?>
<a:themeOverride xmlns:r="http://schemas.openxmlformats.org/officeDocument/2006/relationships" xmlns:a="http://schemas.openxmlformats.org/drawingml/2006/main">
  <a:clrScheme name="自定义 47">
    <a:dk1>
      <a:srgbClr val="000000"/>
    </a:dk1>
    <a:lt1>
      <a:srgbClr val="FFFFFF"/>
    </a:lt1>
    <a:dk2>
      <a:srgbClr val="2C2C2C"/>
    </a:dk2>
    <a:lt2>
      <a:srgbClr val="FFFFFF"/>
    </a:lt2>
    <a:accent1>
      <a:srgbClr val="DA4958"/>
    </a:accent1>
    <a:accent2>
      <a:srgbClr val="D16550"/>
    </a:accent2>
    <a:accent3>
      <a:srgbClr val="D99456"/>
    </a:accent3>
    <a:accent4>
      <a:srgbClr val="C1CB64"/>
    </a:accent4>
    <a:accent5>
      <a:srgbClr val="8BDB7C"/>
    </a:accent5>
    <a:accent6>
      <a:srgbClr val="69E593"/>
    </a:accent6>
    <a:hlink>
      <a:srgbClr val="304FFC"/>
    </a:hlink>
    <a:folHlink>
      <a:srgbClr val="492067"/>
    </a:folHlink>
  </a:clrScheme>
</a:themeOverride>
</file>

<file path=ppt/theme/themeOverride3.xml><?xml version="1.0" encoding="utf-8"?>
<a:themeOverride xmlns:r="http://schemas.openxmlformats.org/officeDocument/2006/relationships" xmlns:a="http://schemas.openxmlformats.org/drawingml/2006/main">
  <a:clrScheme name="自定义 47">
    <a:dk1>
      <a:srgbClr val="000000"/>
    </a:dk1>
    <a:lt1>
      <a:srgbClr val="FFFFFF"/>
    </a:lt1>
    <a:dk2>
      <a:srgbClr val="2C2C2C"/>
    </a:dk2>
    <a:lt2>
      <a:srgbClr val="FFFFFF"/>
    </a:lt2>
    <a:accent1>
      <a:srgbClr val="DA4958"/>
    </a:accent1>
    <a:accent2>
      <a:srgbClr val="D16550"/>
    </a:accent2>
    <a:accent3>
      <a:srgbClr val="D99456"/>
    </a:accent3>
    <a:accent4>
      <a:srgbClr val="C1CB64"/>
    </a:accent4>
    <a:accent5>
      <a:srgbClr val="8BDB7C"/>
    </a:accent5>
    <a:accent6>
      <a:srgbClr val="69E593"/>
    </a:accent6>
    <a:hlink>
      <a:srgbClr val="304FFC"/>
    </a:hlink>
    <a:folHlink>
      <a:srgbClr val="492067"/>
    </a:folHlink>
  </a:clrScheme>
</a:themeOverride>
</file>

<file path=ppt/theme/themeOverride4.xml><?xml version="1.0" encoding="utf-8"?>
<a:themeOverride xmlns:r="http://schemas.openxmlformats.org/officeDocument/2006/relationships" xmlns:a="http://schemas.openxmlformats.org/drawingml/2006/main">
  <a:clrScheme name="自定义 47">
    <a:dk1>
      <a:srgbClr val="000000"/>
    </a:dk1>
    <a:lt1>
      <a:srgbClr val="FFFFFF"/>
    </a:lt1>
    <a:dk2>
      <a:srgbClr val="2C2C2C"/>
    </a:dk2>
    <a:lt2>
      <a:srgbClr val="FFFFFF"/>
    </a:lt2>
    <a:accent1>
      <a:srgbClr val="DA4958"/>
    </a:accent1>
    <a:accent2>
      <a:srgbClr val="D16550"/>
    </a:accent2>
    <a:accent3>
      <a:srgbClr val="D99456"/>
    </a:accent3>
    <a:accent4>
      <a:srgbClr val="C1CB64"/>
    </a:accent4>
    <a:accent5>
      <a:srgbClr val="8BDB7C"/>
    </a:accent5>
    <a:accent6>
      <a:srgbClr val="69E593"/>
    </a:accent6>
    <a:hlink>
      <a:srgbClr val="304FFC"/>
    </a:hlink>
    <a:folHlink>
      <a:srgbClr val="492067"/>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23</Slides>
  <Notes>16</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23</vt:i4>
      </vt:variant>
    </vt:vector>
  </HeadingPairs>
  <TitlesOfParts>
    <vt:vector baseType="lpstr" size="29">
      <vt:lpstr>Arial</vt:lpstr>
      <vt:lpstr>Calibri</vt:lpstr>
      <vt:lpstr>微软雅黑</vt:lpstr>
      <vt:lpstr>汉仪旗黑-85S</vt:lpstr>
      <vt:lpstr>Calibri Light</vt:lpstr>
      <vt:lpstr>Office Theme</vt:lpstr>
      <vt:lpstr>热点04 中国—中亚峰会</vt:lpstr>
      <vt:lpstr>〔时政解读〕</vt:lpstr>
      <vt:lpstr>〔时政解读〕</vt:lpstr>
      <vt:lpstr>中国—中亚峰会</vt:lpstr>
      <vt:lpstr>〔链接教材〕</vt:lpstr>
      <vt:lpstr>（一）必修4《哲学与文化》角度：</vt:lpstr>
      <vt:lpstr>2.请用联系观的知识，分析中国举办“中国-中亚峰会”的重要意义。</vt:lpstr>
      <vt:lpstr>3.大唐不夜城是以文塑旅、以旅彰文的成功典范。运用文化与经济关系的知识加以说明。</vt:lpstr>
      <vt:lpstr>4.运用文化交流与传播的知识说明中国与中亚如何才能“续写千年友谊，开辟崭新未来”。</vt:lpstr>
      <vt:lpstr>（二）选择性必修1《当代国际政治与经济》角度：</vt:lpstr>
      <vt:lpstr>2.运用世界多极化的知识，分析中国——中亚峰会成功举行的原因。</vt:lpstr>
      <vt:lpstr>3.运用《当代国际政治与经济》知识，分析说明中国与中亚五国携手构建中国—中亚命运共同体的原因。</vt:lpstr>
      <vt:lpstr>4.运用《当代国际政治与经济》的知识，说明中国同中亚国家成功构建新型国家关系的原因。</vt:lpstr>
      <vt:lpstr>（二）选择性必修1《当代国际政治与经济》角度：</vt:lpstr>
      <vt:lpstr>6.有人说：“深化中国—中亚合作，体现的是立足自身，胸怀天下的责任与担当。”运用“世界多极化”的相关知识对此观点进行评析。</vt:lpstr>
      <vt:lpstr>〔专项训练〕</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2024-09-05T01:11:45.267</cp:lastPrinted>
  <dcterms:created xsi:type="dcterms:W3CDTF">2024-09-04T17:11:45Z</dcterms:created>
  <dcterms:modified xsi:type="dcterms:W3CDTF">2024-09-04T17:11:50Z</dcterms:modified>
</cp:coreProperties>
</file>