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746BA-031F-4AF6-900A-042E32BE9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82D9-E658-46E4-BE83-E719CCA3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A5E5F-D102-434C-9538-37FEF178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7EE8C-FC15-4BB6-9BA7-CE2C2A440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44C1D-B4C7-4AF9-BA81-5CC7B593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26C63-1314-45A2-94F3-1ACDEB01C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E3932-2DFD-43B6-9A91-59CE8848D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52BD2-E1BD-4E26-8E57-9EB34B23B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37CEF-D936-4D01-8F33-8D28A886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8854B-4430-4811-BAA0-52181D90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FFE72-AF82-49EE-8FDC-75B608D3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1022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网络技术行业招商策略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招商渠道拓展与优化策略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合作模式创新与利益共享机制设计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营销推广策略制定与执行监控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团队建设与人才激励机制设计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风险防范与应对措施研究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网络技术行业已经成为全球经济的重要组成部分，市场规模不断扩大，企业数量众多，竞争激烈。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行业规模迅速扩大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网络技术行业以技术创新为驱动力，不断涌现出新技术、新产品和新服务，推动行业快速发展。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技术创新日新月异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随着互联网的普及和数字化进程的加速，网络技术行业与其他行业的跨界融合趋势日益明显，为行业发展带来新的机遇和挑战。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跨界融合趋势明显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网络技术行业现状及特点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84" r="588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网络技术行业经历了从互联网兴起、移动互联网普及到云计算、大数据、人工智能等新技术不断涌现的发展历程。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未来，网络技术行业将继续保持快速发展态势，新技术、新产品和新服务将不断涌现，推动行业向更高层次发展。同时，行业将更加注重跨界融合和生态合作，构建更加开放、协同、创新的产业生态。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行业发展历程与未来趋势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各国政府纷纷出台相关政策法规，支持网络技术行业的发展，推动技术创新和产业升级。例如，提供税收优惠、资金扶持、人才引进等措施。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政策法规对行业的支持与引导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网络安全、保护用户隐私和维护市场秩序，各国政府也出台了一系列政策法规，对网络技术行业进行约束和规范。例如，制定网络安全法规、数据保护法规等。这些政策法规在一定程度上限制了行业的发展速度和方向，但也为行业的健康可持续发展提供了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政策法规对行业发展的约束与规范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处于快速发展阶段，希望通过引进先进技术提升自身竞争力。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创业公司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行业领先企业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具有创新精神和敏锐的市场洞察力，寻求技术合作伙伴共同成长。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在各自领域具有领导地位，希望通过与网络技术企业合作巩固并扩大市场优势。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客户对网络技术产品的安全性有极高要求，包括数据保护、系统稳定性等方面。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客户偏好具有创新性的技术解决方案，以满足不断变化的市场需求。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客户在寻求技术合作时，注重投资回报率及长期成本效益。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客户需求洞察及偏好分析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76" r="2497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746" r="1474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为中小企业提供灵活、可定制的网络技术解决方案，降低运营成本，提高运营效率。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与创业公司共同研发具有市场前景的创新型产品，实现技术转化和商业化。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为行业领先企业提供高端、专业的网络技术支持和服务，协助其巩固市场地位并拓展新领域。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针对不同客户群体的产品/服务设计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招商渠道拓展与优化策略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官方网站与社交媒体运营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建立专业、权威的官方网站，提供详细的企业介绍、产品展示和招商信息；同时，积极运营社交媒体账号，发布行业动态、企业新闻等，吸引潜在投资者关注。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在搜索引擎、行业网站、社交媒体等网络平台投放广告，提高品牌曝光度和知名度，吸引潜在投资者点击了解。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在线直播与视频会议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利用在线直播和视频会议等工具，进行线上项目路演、产品演示等，让投资者更直观地了解企业和项目。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线上招商渠道建设及运营管理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举办招商推介会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定期在重点城市举办招商推介会，邀请当地投资者和合作伙伴参加，深入了解企业和项目。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投资者拜访与交流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主动拜访重要投资者和合作伙伴，进行深入交流，探讨合作可能性。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参加行业展会与论坛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积极参加国内外知名的行业展会和论坛，展示企业形象和产品实力，与潜在投资者建立联系。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线下招商活动规划及执行效果评估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将线上和线下招商渠道有机结合，形成互补优势，提高品牌曝光度和影响力。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与行业协会、专业机构等建立合作关系，共享资源，共同推广企业和项目。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投资者关系维护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建立良好的投资者关系管理机制，定期与投资者保持沟通和交流，提高投资者满意度和忠诚度。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多渠道整合提升品牌影响力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合作模式创新与利益共享机制设计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https://d.book118.com/587011022023006032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2024-09-04T18:40:39.947</cp:lastPrinted>
  <dcterms:created xsi:type="dcterms:W3CDTF">2024-09-04T10:40:39Z</dcterms:created>
  <dcterms:modified xsi:type="dcterms:W3CDTF">2024-09-04T10:40:41Z</dcterms:modified>
</cp:coreProperties>
</file>