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D245E-E5BF-4F8F-AB53-DD5A982F4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7A056-8BD7-4DC0-B1B3-6DAC9F20F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72CC8-9ABE-41C1-861B-A33EDCDD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5450F-83D5-4E64-986F-1F92B9EE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C795E-5B8F-44DB-A19E-EC1C66597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AB538-0FE0-4C6F-AFC1-C47FAA98C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1D0B84-469C-4596-80E6-49F9F5D8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E8BD0-DAD6-41AE-B6BC-337D0942C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CCE59-54C2-46F1-A0BF-B46C9C8E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E16D1-EA80-41BD-8433-EDC551A6B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80872-206C-4DC1-92DA-9185C378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1115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儿童解决冲突的技巧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认知与情感策略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合作与团队建设能力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第三方介入与调解策略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30" r="292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冲突是指两个或更多个体之间在目标、观念、行为等方面存在的不一致或相互矛盾的状态。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根据冲突的性质和表现形式，可分为认知冲突、情感冲突、行为冲突和利益冲突等。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469" r="184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760" r="127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当资源有限而需求众多时，儿童之间可能会因为争夺资源而产生冲突。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不同的儿童可能有不同的目标和期望，这些差异可能导致冲突的产生。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儿童在成长过程中会形成自己的观念和价值观，当这些观念与他人不一致时，可能会引发冲突。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观念差异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有效的沟通是避免和解决冲突的关键，而沟通不畅或误解则可能导致冲突的升级。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通过解决冲突，儿童可以学习到新的知识和技能，提高认知能力和水平。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促进认知发展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解决冲突需要儿童具备良好的社交技能，如倾听、表达、协商等，这些技能对于儿童未来的社交生活具有重要意义。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培养社交技能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面对和解决冲突可以帮助儿童增强情感韧性，提高应对挫折和压力的能力。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增强情感韧性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在解决冲突的过程中，儿童需要遵循一定的道德规范和原则，这有助于培养他们的道德品质和责任感。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提升道德品质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冲突对儿童成长影响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认知与情感策略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学习观察自己的情绪和反应，了解自己在冲突中的表现和感受。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能够识别和命名自己的情绪，如生气、伤心、开心等。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掌握一些情绪调节技巧，如深呼吸、数数、寻求帮助等，以缓解冲突带来的紧张情绪。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34" b="28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69" b="846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理解他人观点与感受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学会倾听他人的观点和感受，不打断别人的发言，尊重他人的表达。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观察表情和肢体语言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通过观察他人的表情和肢体语言，理解他人的情绪和态度。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换位思考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尝试站在他人的角度思考问题，理解他人的立场和需要。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向对方表达关心和关注，让对方感受到被重视和理解。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愿意分享自己的感受和经历，增进彼此的了解和信任。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分享感受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寻找双方共同的兴趣点和价值观，建立联系和共鸣，促进相互理解。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建立同理心，增进相互理解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用简洁明了的语言表达自己的观点和想法，避免模糊不清或含糊其辞的表达。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在沟通过程中保持冷静和理智，避免情绪化的言辞或行为。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0583" b="20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104" b="71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尊重他人的观点和感受，不要打断别人的发言或忽视别人的意见。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明确表达自己的需求和期望，让对方了解自己的立场和要求。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认真倾听他人的观点和想法，理解对方的立场和需求。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寻求共同点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在倾听和表达过程中，寻找双方的共同点和利益交汇点，为解决问题打下基础。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375" b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50" r="135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倾听与表达需求能力培养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https://d.book118.com/587011115101006031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2024-09-03T17:50:09.387</cp:lastPrinted>
  <dcterms:created xsi:type="dcterms:W3CDTF">2024-09-03T09:50:09Z</dcterms:created>
  <dcterms:modified xsi:type="dcterms:W3CDTF">2024-09-03T09:50:11Z</dcterms:modified>
</cp:coreProperties>
</file>