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C5490-105E-48C8-812B-4F42BCBD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9EC9-2B2D-4EB7-BBB9-78DB3CB4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98181-FEB9-4D5C-8862-F7F03AF5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831CA-3C70-471A-AD11-5D5FC56B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8C003-2979-42C7-A925-4563A9DD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03063-DF58-488C-A6AE-9BE89F26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6DA7F-6F07-49AD-B41F-5E0BDF34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84E11-675C-4B8B-B146-CE171EB0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DAF94-24B1-4496-ADEC-048D3F91F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7209E-330C-4A68-AA85-BF1C7E9B6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42484-46A5-4969-B521-ACC080C3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1153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集合的基本运算课件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集合运算的性质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集合运算的应用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集合运算的注意事项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集合是由确定的、不同的元素所组成的总体。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集合是一个数学概念，它由一组确定的、不同的元素组成。这些元素可以是数字、字母、图形等，它们被用来表示对象或事物。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集合通常用大括号{}、方括号[]或尖括号&lt;&gt;来表示。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在数学中，集合通常用大括号{}、方括号[]或尖括号&lt;&gt;来表示。例如，集合A可以表示为{1,2,3}，集合B可以表示为[a,b,c]。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集合中的元素是构成集合的基本单位。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集合是由元素组成的，元素是构成集合的基本单位。每个元素都是唯一的，并且只属于一个集合。例如，集合{1,2,3}中有三个元素：1、2和3。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集合的元素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表示两个或多个集合中所有元素的集合。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并集运算是将两个集合中的所有元素合并到一个新集合中，不考虑重复元素。并集运算可以用符号“∪”表示，例如，集合A和集合B的并集可以表示为A∪B。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表示同时属于两个或多个集合的所有元素的集合。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交集运算是从两个集合中选取同时存在的元素组成新集合。交集运算可以用符号“∩”表示，例如，集合A和集合B的交集可以表示为A∩B。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表示属于某一集合但不属于另一集合的所有元素的集合。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差集运算是从一个集合中去除另一个集合中存在的元素，得到剩余的元素组成的集合。差集运算可以用符号“−”表示，例如，集合A减去集合B可以表示为A−B。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表示属于某一集合但不属于另一集合的所有元素的集合。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补集运算是选取一个集合中不属于另一集合的所有元素组成新集合。补集运算可以用符号“”表示，例如，集合A相对于集合B的补集可以表示为AB。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集合运算的性质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https://d.book118.com/587011153046006030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2024-09-01T21:15:42.082</cp:lastPrinted>
  <dcterms:created xsi:type="dcterms:W3CDTF">2024-09-01T13:15:42Z</dcterms:created>
  <dcterms:modified xsi:type="dcterms:W3CDTF">2024-09-01T13:15:43Z</dcterms:modified>
</cp:coreProperties>
</file>