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3D0F64-E2C5-4E98-AF8E-521B232974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B369B1-EF55-4440-82B1-4B056830EF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63960B-E124-4E83-95DC-B2E978DD48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F86D63-397E-4EB2-8DD6-BADBCF80CF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7F1B143-F46F-4A6E-A6A5-5AA40DB4D4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2974439-02F9-48B3-A36B-95BC1DDD2A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04D64F0-B1EC-4EB8-9E21-86960EF3B3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FB7652-B271-4193-9A5C-E3CD7A21B5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057FF5-9527-4050-A42C-6EE7DEC5E1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D048BE-386D-47D0-910E-AB4F79EB1B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E46109-CB14-414B-AFB8-BE35B98B73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7014022004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《微小血管吻合技术》PPT课件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微小血管吻合技术简介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微小血管吻合技术的基本原理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微小血管吻合技术的操作步骤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微小血管吻合技术的挑战与解决方案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微小血管吻合技术的案例分析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微小血管吻合技术的展望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微小血管吻合技术简介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273" r="3527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6110" r="2611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4998" r="2499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微小血管吻合技术是指对直径小于2mm的血管进行吻合操作的技术。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在显微外科、血管移植和器官移植等领域，微小血管吻合技术是关键的手术步骤，对于治疗许多疾病具有重要意义。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569" r="1056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微小血管吻合技术经历了数十年的发展，从最初的简单吻合到现在的内缝合和生物材料吻合等高级技术。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目前，微小血管吻合技术已经取得了显著的进步，手术成功率不断提高，并发症逐渐减少。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发展历程与现状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用于修复神经、肌腱等组织的微小血管损伤。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显微外科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用于替换病变或损伤的大血管，如冠状动脉搭桥手术。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血管移植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在肝、肾、胰腺等器官移植手术中，微小血管吻合技术是确保器官存活的关键步骤。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器官移植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应用领域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微小血管吻合技术的基本原理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选择合适的血管，进行清洁和消毒，准备手术器械和缝合材料。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准备阶段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542" r="165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吻合操作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500" r="17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完成阶段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将两段血管对齐，使用缝合线进行缝合，确保缝合的紧密和准确。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检查吻合质量，确保没有渗漏或狭窄，完成手术。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吻合过程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熟练掌握缝合技术，选择合适的缝合线和缝合方式，注意缝合的力度和角度。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避免损伤血管内壁，保持吻合部位的清洁和干燥，避免感染。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吻合技巧与注意事项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吻合的紧密性、通畅性、有无渗漏或狭窄等。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评估指标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通过观察血管外观、检测血流情况、进行血管造影等手段进行评估。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评估方法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1125" r="111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根据评估结果进行相应的处理，如重新缝合或采取其他治疗措施。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评估结果处理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吻合质量评估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微小血管吻合技术的操作步骤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医生准备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医生应熟悉手术步骤，掌握手术技巧，并确保在手术过程中保持无菌操作。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手术室准备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确保手术室清洁、无菌，准备好手术所需的所有器械和材料。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患者准备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确保患者身体状况稳定，无手术禁忌症，进行必要的术前检查和评估。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准备阶段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10961" y="2341885"/>
            <a:ext cx="2777010" cy="508827"/>
          </a:xfrm>
          <a:prstGeom prst="parallelogram">
            <a:avLst>
              <a:gd name="adj" fmla="val 173829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10962" y="3323311"/>
            <a:ext cx="2777011" cy="508365"/>
          </a:xfrm>
          <a:prstGeom prst="parallelogram">
            <a:avLst>
              <a:gd name="adj" fmla="val 175043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710962" y="4305090"/>
            <a:ext cx="2777011" cy="512001"/>
          </a:xfrm>
          <a:prstGeom prst="parallelogram">
            <a:avLst>
              <a:gd name="adj" fmla="val 173641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504183" y="1872458"/>
            <a:ext cx="2983790" cy="469888"/>
          </a:xfrm>
          <a:custGeom>
            <a:rect l="l" t="t" r="r" b="b"/>
            <a:pathLst>
              <a:path w="3663132" h="576871">
                <a:moveTo>
                  <a:pt x="3374697" y="0"/>
                </a:moveTo>
                <a:lnTo>
                  <a:pt x="584833" y="0"/>
                </a:lnTo>
                <a:lnTo>
                  <a:pt x="0" y="576871"/>
                </a:lnTo>
                <a:lnTo>
                  <a:pt x="3374697" y="576871"/>
                </a:lnTo>
                <a:lnTo>
                  <a:pt x="3663132" y="28843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710962" y="2854349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710962" y="3835313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710962" y="4816276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411224" y="4511544"/>
            <a:ext cx="2926080" cy="158496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在缝合完成后，检查血管的吻合情况，确保没有渗漏或狭窄。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411224" y="2644137"/>
            <a:ext cx="2926080" cy="158496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根据手术需要，切开适当的皮肤和组织，暴露出需要吻合的血管。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65938" y="1476145"/>
            <a:ext cx="2926080" cy="158496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对手术区域进行彻底消毒，铺上无菌巾。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78669" y="3640986"/>
            <a:ext cx="2926080" cy="158496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使用显微镜或放大镜，使用精细的缝合材料和缝合技术，将两段血管精确地对合在一起。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078274" y="2850712"/>
            <a:ext cx="2048256" cy="4389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切开皮肤和组织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799914" y="1872460"/>
            <a:ext cx="2253828" cy="4389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消毒与铺巾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070960" y="3831676"/>
            <a:ext cx="2050081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血管吻合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070960" y="4817092"/>
            <a:ext cx="2050081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检查吻合效果</a:t>
            </a:r>
            <a:endParaRPr lang="en-US" sz="1100"/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操作过程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https://d.book118.com/587014022004006041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2024-09-13T16:16:48.876</cp:lastPrinted>
  <dcterms:created xsi:type="dcterms:W3CDTF">2024-09-13T08:16:48Z</dcterms:created>
  <dcterms:modified xsi:type="dcterms:W3CDTF">2024-09-13T08:16:50Z</dcterms:modified>
</cp:coreProperties>
</file>