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AC087-234C-48E5-B548-C9F522214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89669-2C9C-4365-84B9-9C5576C2E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C0D7F-FCAC-4807-AE45-0C7E40C63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292D2-C19C-4F05-9787-43E16438B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39C6C8-05CE-416C-A1E8-DA05BF274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9CF35-6708-4090-9D1A-4B31095B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4101B-23CF-4B55-BCCE-EEC760B2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99DD2-DF76-4791-B76F-D95CAA05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E3E30-1D40-4514-B476-2207D28F4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49679-5553-4065-88BC-7BA0ABDFC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5319A-F31B-4427-AF0C-A6992BA72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1503312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中国文化概论中国文化在近代的变革与现代的论争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近代中国文化变革背景及原因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近代中国文化变革主要内容及影响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现代中国文化论争焦点问题探讨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当代中国文化传承与创新发展策略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总结与展望未来中国文化发展趋势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西方文化冲击与传统文化危机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鸦片战争后，西方文化大量涌入中国，对中国传统文化产生了巨大冲击，引发了一系列文化危机。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250" r="8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洋务运动与“中体西用”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洋务运动时期，中国开始引进西方科学技术，提出了“中体西用”的文化观念，试图在维护传统文化的基础上吸收西方文化。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维新变法与思想启蒙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维新变法时期，中国知识分子开始积极学习西方政治制度和文化思想，进行思想启蒙，推动了中国文化的现代化进程。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近代中国文化变革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文化保守主义与文化激进主义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现代中国文化论争中，文化保守主义和文化激进主义是两种重要的文化思潮。前者主张维护传统文化，后者则主张全面学习西方文化。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马克思主义与中国文化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马克思主义在中国的传播和发展，对中国文化产生了深远影响。马克思主义与中国传统文化相结合，形成了具有中国特色的马克思主义文化理论。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全球化背景下的中国文化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全球化背景下，中国文化面临着前所未有的机遇和挑战。如何在保持文化独立性的基础上融入全球化进程，成为当前中国文化发展的重要议题。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现代中国文化论争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中国文化是中华民族在长期历史发展过程中形成的，具有独特性和连续性的文化体系，包括思想、艺术、文学、科技、风俗、习惯等方面。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中国文化注重人与自然的和谐，强调家庭与社会的稳定，倡导道德与礼仪的规范，具有深厚的历史底蕴和广泛的包容性。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中国文化起源于远古时期，经历了夏、商、周等朝代的演变，逐渐形成了独特的文化体系。在春秋战国时期，诸子百家的思想为中国文化的发展奠定了基础。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中古时期，中国文化在佛教、道教等宗教的影响下，形成了更加丰富的文化内涵。同时，唐诗、宋词等文学形式的繁荣也展现了中国文化的独特魅力。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中古文化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近代以来，中国文化在西方文化的冲击下发生了深刻变革。洋务运动、戊戌变法、辛亥革命等历史事件推动了中国文化的现代化进程。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近代变革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历史渊源与发展脉络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中国文化的核心价值包括仁爱、和谐、诚信、正义等，这些价值观念在中国社会的发展过程中起到了重要的引领作用。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化的基本精神包括自强不息、厚德载物等，这些精神体现了中华民族勤劳勇敢、包容并蓄的民族性格。同时，中国文化也倡导尊重传统、注重家庭、忠诚国家等价值观念，这些观念在中国社会中具有广泛的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核心价值与基本精神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近代中国文化变革背景及原因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17" r="7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鸦片战争等西方列强入侵事件，使中国面临严重民族危机。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列强通过不平等条约攫取大量特权，加深了中国社会的半殖民地化程度。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民族危机激发了中国人民的反抗意识和救亡图存的运动。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西方列强入侵与民族危机加深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传统文化在长期发展过程中逐渐僵化，难以适应时代变化。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传统文化中的封建礼教、官僚主义等弊端日益暴露，阻碍了社会进步。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一些先进知识分子开始反思传统文化，寻求新的文化出路。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传统文化僵化及局限性暴露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77" b="28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898" b="26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先进知识分子觉醒与探索新路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面对民族危机和文化困境，先进知识分子开始觉醒并积极探索新的救国之路。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他们通过翻译介绍西方书籍、创办新式学堂等方式，传播新思想、新文化。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同时，他们也开始对中国传统文化进行批判和反思，推动文化的转型和创新。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近代中国文化变革主要内容及影响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https://d.book118.com/587015033122006050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2024-09-23T06:06:06.043</cp:lastPrinted>
  <dcterms:created xsi:type="dcterms:W3CDTF">2024-09-22T22:06:06Z</dcterms:created>
  <dcterms:modified xsi:type="dcterms:W3CDTF">2024-09-22T22:06:08Z</dcterms:modified>
</cp:coreProperties>
</file>