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2" r:id="rId11"/>
  </p:sldIdLst>
  <p:sldSz cx="12192000" cy="6858000"/>
  <p:notesSz cx="6858000" cy="9144000"/>
  <p:custDataLst>
    <p:tags r:id="rId12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tags" Target="tags/tag1.xml" /><Relationship Id="rId13" Type="http://schemas.openxmlformats.org/officeDocument/2006/relationships/presProps" Target="presProps.xml" /><Relationship Id="rId14" Type="http://schemas.openxmlformats.org/officeDocument/2006/relationships/viewProps" Target="viewProps.xml" /><Relationship Id="rId15" Type="http://schemas.openxmlformats.org/officeDocument/2006/relationships/theme" Target="theme/theme1.xml" /><Relationship Id="rId16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8F620E-AACE-43EF-B2A7-BC26445CC1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01ABF6-8F00-4FA0-B169-1D846403E7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C3C684-89C4-4151-9539-8EEEBA258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180A66-6C5A-4AC6-A9B9-DDA1691835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6E1C2B-A2D9-4B38-B27B-56636D5E9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90BB575-839E-4A1D-A62B-0C80C509D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D1E340-D484-46BC-BB64-E30052E0DA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90A7E6-5D7A-475D-882C-C2AD2F9D64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46AE4AA-4B94-49A5-B3B7-B9DC6273FD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3D4ECBB-CB94-4708-91DC-B094658AF6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5DCF43-7E2A-4E0E-A416-3EDDA7662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15140024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消防安全知识普及讲座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04346" y="4948612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204346" y="5502858"/>
            <a:ext cx="6965395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</a:p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公共场所消防安全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特殊场所消防安全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提高火灾防护能力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7" b="23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火灾是指在时间或空间上失去控制的燃烧所造成的灾害。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根据燃烧物质的不同，火灾可以分为A、B、C、D、E五类，分别为固体物质火灾、液体或可熔化固体物质火灾、气体火灾、金属火灾和带电火灾。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火灾的分类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火灾的定义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火灾可能导致人员烧伤、吸入有毒烟雾或窒息等伤害，甚至死亡。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火灾可能导致房屋、财产和设施等烧毁或损坏，造成巨大的经济损失。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财产损失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417" b="1641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火灾可能破坏自然环境，如森林、草原等，对生态平衡造成影响。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火灾的危害与影响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" name="AutoShape 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TextBox 2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火灾的预防与扑救</a:t>
              </a:r>
            </a:p>
          </p:txBody>
        </p:sp>
      </p:grpSp>
      <p:grpSp>
        <p:nvGrpSpPr>
          <p:cNvPr id="24" name="Group 24"/>
          <p:cNvGrpSpPr/>
          <p:nvPr/>
        </p:nvGrpSpPr>
        <p:grpSpPr>
          <a:xfrm>
            <a:off x="3561535" y="2061200"/>
            <a:ext cx="7382690" cy="1531407"/>
            <a:chOff x="3561535" y="2061200"/>
            <a:chExt cx="7382690" cy="1531407"/>
          </a:xfrm>
        </p:grpSpPr>
        <p:sp>
          <p:nvSpPr>
            <p:cNvPr id="25" name="TextBox 25"/>
            <p:cNvSpPr txBox="1"/>
            <p:nvPr/>
          </p:nvSpPr>
          <p:spPr>
            <a:xfrm>
              <a:off x="3561535" y="2061200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加强消防安全宣传教育，提高公众的消防安全意识和自救互救能力；定期检查和维修电器设备、燃气管道等易引发火灾的设施；遵守消防安全规定，不乱丢烟蒂、玩火等。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3561535" y="1520189"/>
            <a:ext cx="7382690" cy="490334"/>
            <a:chOff x="3561535" y="1520189"/>
            <a:chExt cx="7382690" cy="490334"/>
          </a:xfrm>
        </p:grpSpPr>
        <p:sp>
          <p:nvSpPr>
            <p:cNvPr id="27" name="TextBox 27"/>
            <p:cNvSpPr txBox="1"/>
            <p:nvPr/>
          </p:nvSpPr>
          <p:spPr>
            <a:xfrm>
              <a:off x="3561535" y="1520189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预防措施</a:t>
              </a:r>
            </a:p>
          </p:txBody>
        </p:sp>
      </p:grpSp>
      <p:grpSp>
        <p:nvGrpSpPr>
          <p:cNvPr id="28" name="Group 28"/>
          <p:cNvGrpSpPr/>
          <p:nvPr/>
        </p:nvGrpSpPr>
        <p:grpSpPr>
          <a:xfrm>
            <a:off x="3561535" y="4422893"/>
            <a:ext cx="7382690" cy="1531407"/>
            <a:chOff x="3561535" y="4422893"/>
            <a:chExt cx="7382690" cy="1531407"/>
          </a:xfrm>
        </p:grpSpPr>
        <p:sp>
          <p:nvSpPr>
            <p:cNvPr id="29" name="TextBox 29"/>
            <p:cNvSpPr txBox="1"/>
            <p:nvPr/>
          </p:nvSpPr>
          <p:spPr>
            <a:xfrm>
              <a:off x="3561535" y="4422893"/>
              <a:ext cx="7382690" cy="153140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现火灾后要立即报警，并使用灭火器、灭火器等消防器材进行初期灭火；在确保自身安全的前提下，尽量使用灭火器、灭火毯等器材进行灭火；如果火势较大，应迅速撤离现场，并拨打119报警电话等待专业消防队员的到来。</a:t>
              </a:r>
            </a:p>
          </p:txBody>
        </p:sp>
      </p:grpSp>
      <p:grpSp>
        <p:nvGrpSpPr>
          <p:cNvPr id="30" name="Group 30"/>
          <p:cNvGrpSpPr/>
          <p:nvPr/>
        </p:nvGrpSpPr>
        <p:grpSpPr>
          <a:xfrm>
            <a:off x="3561535" y="3881882"/>
            <a:ext cx="7382690" cy="490334"/>
            <a:chOff x="3561535" y="3881882"/>
            <a:chExt cx="7382690" cy="490334"/>
          </a:xfrm>
        </p:grpSpPr>
        <p:sp>
          <p:nvSpPr>
            <p:cNvPr id="31" name="TextBox 31"/>
            <p:cNvSpPr txBox="1"/>
            <p:nvPr/>
          </p:nvSpPr>
          <p:spPr>
            <a:xfrm>
              <a:off x="3561535" y="3881882"/>
              <a:ext cx="7382690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扑救方法</a:t>
              </a:r>
            </a:p>
          </p:txBody>
        </p:sp>
      </p:grpSp>
      <p:sp>
        <p:nvSpPr>
          <p:cNvPr id="32" name="AutoShape 32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家庭消防安全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不规范的电线布局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燃气泄漏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烟蒂和火柴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厨房用火不慎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家庭火灾的常见原因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电线老化、超负荷使用、乱接乱拉等都可能导致火灾。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燃气管道老化、燃气灶具故障或使用不当都可能引发火灾。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未熄灭的烟蒂和火柴被随意丢弃，也可能引发火灾。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油锅过热起火，煤气灶漏气起火等。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https://d.book118.com/587015140024006046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48</Paragraphs>
  <Slides>9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9</vt:i4>
      </vt:variant>
    </vt:vector>
  </HeadingPairs>
  <TitlesOfParts>
    <vt:vector baseType="lpstr" size="13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2024-09-21T03:42:44.303</cp:lastPrinted>
  <dcterms:created xsi:type="dcterms:W3CDTF">2024-09-20T19:42:44Z</dcterms:created>
  <dcterms:modified xsi:type="dcterms:W3CDTF">2024-09-20T19:42:46Z</dcterms:modified>
</cp:coreProperties>
</file>