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22DE8-EF8C-4FDD-86AF-FBBD9F3AC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CA5A-7F3D-4F39-BCE8-11FF96623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64D0B-C610-4D9F-8CDE-045CBD28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76756-CE97-4E6B-AA61-67762ECC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06115-E20D-4187-ADF5-38542DCF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35540-8C08-41E4-83E8-6C613AD5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9B39D-BB52-415F-B2F8-1B95BBED6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A60CC-960E-4E5E-BF14-1B0223CC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E8BE5-3D8D-41AE-8D49-76509BE4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C2385-6444-4372-AE5D-7F574E9E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C2C6B-EE2F-4653-9E45-676B97638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6056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信息化教学设计方案的交流与合作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信息化教学设计方案的交流与合作机制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信息化教学设计方案实施过程中的交流与合作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信息化教学设计方案评价中的交流与合作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" r="22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信息化教学设计是运用系统方法，以学生为中心，充分利用现代信息技术和信息资源，科学安排教学过程的各个环节和要素，以实现教学过程的优化。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强调以学为中心，注重学习者学习能力的培养；充分利用各种信息资源来支持学；以“任务驱动”和“问题解决”作为学习和研究活动的主线，在相关的有具体意义的情境中确定和教授学习策略与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随着信息技术的快速发展，教育领域正经历着深刻的变革。信息化教学设计能够帮助学生更好地适应信息时代的学习、工作和生活。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适应信息时代发展需求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通过信息化教学设计，教师可以更加生动、形象地呈现教学内容，激发学生的学习兴趣和积极性，从而提高教学效果和质量。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提高教学效果和质量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信息化教学设计注重培养学生的信息素养，包括信息获取、处理、创新、交流等方面的能力，有助于学生更好地适应信息时代的发展需求。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培养学生信息素养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加强不同学科之间的整合与交叉融合，在信息化教学设计中体现多学科的知识与技能。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随着大数据、人工智能等技术的发展，未来信息化教学设计将更加注重个性化学习，根据学生的不同需求和特点，提供定制化的教学方案。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结合在线学习和面对面教学的优势，为学生提供更加丰富、灵活的学习体验。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智能化辅助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利用智能技术辅助教师进行教学设计、管理和评估等工作，提高教学效率和质量。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根据课程标准和学生实际情况，明确教学目标，包括知识、技能和情感态度等方面。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分析教学需求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了解学生的学习需求、兴趣爱好和认知水平，为制定合适的教学方案提供依据。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评估可行性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分析学校现有资源和技术条件，确保教学目标的可实现性。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组织教学内容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按照学生的认知规律和学科特点，合理组织教学内容，设计教学流程。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融入信息化元素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利用信息技术手段，将多媒体资源、在线学习平台等融入教学内容，提高教学效果。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选择合适的教学内容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根据教学目标和需求分析结果，选择适合的教学内容，包括教材、参考资料、网络资源等。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根据教学目标和教学内容，选择适合的教学方法，如讲授法、讨论法、案例分析法等。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运用多媒体技术、网络技术等信息技术手段，支持教学方法的实施，如使用PPT、在线课程等。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探索线上线下相结合的教学方式，如翻转课堂、混合式教学等，提高教学效果和学生学习体验。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根据教学目标和教学内容，设计合理的评价方案，包括形成性评价和总结性评价。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设计评价方案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930" b="293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选用适合的评价工具，如试卷、作业、在线测试等，确保评价的客观性和准确性。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运用信息技术手段支持教学评价的实施，如在线考试系统、学习分析技术等，提高评价效率和质量。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教学评价策略制定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信息化教学设计方案的交流与合作机制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通过合作与交流，不同领域的专家和教师能够共享彼此的知识和经验，从而丰富信息化教学设计方案的内容与形式。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提升设计质量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多方面的交流与合作有助于发现设计方案中存在的问题与不足，进而对其进行改进和优化，提高设计质量。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推动教育信息化发展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合作与交流可以促进教育信息化领域的创新与发展，推动教育技术的不断更新和完善。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合作与交流的意义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https://d.book118.com/587016056102006031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2024-09-03T18:37:05.792</cp:lastPrinted>
  <dcterms:created xsi:type="dcterms:W3CDTF">2024-09-03T10:37:05Z</dcterms:created>
  <dcterms:modified xsi:type="dcterms:W3CDTF">2024-09-03T10:37:07Z</dcterms:modified>
</cp:coreProperties>
</file>