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18447-2888-40F2-A502-CE771E41F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84216-A0A5-4ADF-A9E2-3C0BF02AA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CCC1A-10BA-4FD9-897C-B4D8AABEE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26B7C-36C0-4BF1-A451-409D5C198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1FF084-FDC4-40C2-87C7-624459914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09FF51-10B6-4EF4-9FA0-80B2A4DA1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A76CC7-E9E6-4C9D-A056-BB3B7F86D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5A258-EDE9-43CD-953A-5F8DCF47F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510A4-8F2F-4759-B417-486B39757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66384-F251-4288-9636-192DDFE9F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0050E-E6B0-4862-8290-D02AC2D6E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20142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值班室主任个人工作总结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工作反思与改进计划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总结与展望未来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协调处理值班期间发生的突发事件和问题，及时向上级汇报并采取相应措施。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监督值班员的工作表现，确保值班室工作的高效、有序进行。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036" r="103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负责值班室日常管理工作，包括人员排班、考勤记录、值班安排等。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值班室主任的职责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制定值班室工作计划，明确工作目标和任务，确保工作有序推进。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定期组织值班员培训，提高值班员的工作能力和素质。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加强与相关部门的沟通协调，确保值班室工作与其他部门工作的顺畅衔接。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成功完成了值班室各项日常管理工作，确保了值班室工作的正常运转。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在突发事件处理方面，及时采取措施，有效避免了问题扩大和损失。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通过培训和沟通协调，提高了值班员的工作能力和素质，为值班室工作的高效、有序进行提供了有力保障。</a:t>
            </a: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rcRect l="16708" r="16708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完成情况与成果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0662" b="20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807" b="78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日常值班管理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制定值班计划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根据部门需求和人员情况，制定合理的值班计划，确保值班工作的顺利进行。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值班安排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按照值班计划，合理安排值班人员，明确值班时间和职责，确保值班工作的有效执行。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值班记录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对值班期间的工作情况进行详细记录，包括值班时间、工作内容、发现问题及处理情况等，为后续工作提供参考。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针对可能发生的突发事件，制定相应的应急预案，明确应对措施和责任人。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突发事件预案制定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突发事件处理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事件总结与反馈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在突发事件发生时，迅速启动应急预案，组织人员及时处理，确保事件得到妥善解决。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对突发事件的处理过程进行总结和反馈，分析问题原因，提出改进措施，避免类似事件再次发生。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突发事件处理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根据部门需求和员工发展需要，制定培训计划，组织相关培训课程，提高员工的专业技能和综合素质。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通过团队活动、交流会议等方式，增强团队凝聚力和协作精神，提高团队整体战斗力。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关注员工的工作和生活状况，给予适当的激励和关怀，提高员工的工作积极性和满意度。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人员激励与关怀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人员培训与团队建设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工作亮点展示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通过数据、案例等方式展示工作亮点和成绩，为部门争取更多的支持和资源。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工作成果汇报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定期向上级领导汇报工作成果，包括值班情况、突发事件处理、人员培训与团队建设等方面的工作进展和成果。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工作改进建议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针对工作中存在的问题和不足，提出改进建议和措施，为部门持续改进和提高工作效率提供参考。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工作方法与技巧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https://d.book118.com/587020142024006030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2024-09-01T15:37:29.257</cp:lastPrinted>
  <dcterms:created xsi:type="dcterms:W3CDTF">2024-09-01T07:37:29Z</dcterms:created>
  <dcterms:modified xsi:type="dcterms:W3CDTF">2024-09-01T07:37:31Z</dcterms:modified>
</cp:coreProperties>
</file>