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C904D-D1D8-4007-BD4E-9367E5BF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D8F4C-61B3-4F87-A620-2994BB20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7B2AB-129D-41A4-A60C-A7FD8ADD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4DE67-51E3-4D81-8778-2DE7CF67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7A455-00E9-4C45-A67F-713CDB6D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C3030-8C37-405A-8A37-0CB22D798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B40AD-65A9-4D6F-B756-9457618B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21DE7-CB8D-44BC-A426-F0243EB4D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DF862-CEDC-44FA-80EA-1117D505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2CD6C-8414-46F9-8BBF-1E1BD48AC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12CC7-56E3-4209-AF03-3AEE84E26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22011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管理干部必备技能idp课件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领导力是一种影响他人的能力，通过激励、指导和引导他人实现共同目标。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领导力不仅仅是指挥和管理，还包括激发团队成员的潜力，促进团队协作和共同成长。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领导力需要具备战略眼光、决策能力、沟通协调能力、团队建设能力等多方面的素质。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领导力能够提高组织的执行力和创新能力，增强组织的竞争力和适应能力。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领导力对于个人职业发展也至关重要，具备领导力的人往往能够获得更多的职业机会和更高的职位。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领导力是组织成功的关键因素之一，一个优秀的领导者能够激发团队成员的潜力，带领团队克服困难，实现目标。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领导力培养方法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通过学习和实践积累经验，不断反思和总结，提高自己的领导力水平。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参加领导力培训课程和讲座，学习领导力理论和实践知识。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寻找导师和教练，接受他们的指导和反馈，不断改进自己的领导风格和方法。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参与团队项目和组织活动，锻炼自己的团队协作和组织能力。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积极倾听对方的意见，理解其需求和意图，避免过早做出判断或回应。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清晰、准确地表达自己的观点和想法，避免使用模糊或含糊的语言。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及时、具体地给予他人反馈，帮助对方了解自己的表现和改进方向。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有效的沟通能够快速传递信息，避免误解和重复工作，从而提高工作效率。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良好的沟通有助于团队成员之间的相互理解和协作，增强团队凝聚力。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通过有效的沟通，个人能够不断学习和成长，提升自己的能力和价值。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由于语言差异或文化背景不同，导致沟通障碍。解决方法是使用简单明了的语言和尊重对方的文化背景。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由于信息传递的缺失或误解，导致沟通障碍。解决方法是确保信息传递的完整性和准确性。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情绪化障碍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由于情绪波动或情绪化反应，导致沟通障碍。解决方法是保持冷静和理性，避免情绪化决策。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853" r="238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396" r="539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https://d.book118.com/587022011116006052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2024-09-26T03:47:28.557</cp:lastPrinted>
  <dcterms:created xsi:type="dcterms:W3CDTF">2024-09-25T19:47:28Z</dcterms:created>
  <dcterms:modified xsi:type="dcterms:W3CDTF">2024-09-25T19:47:30Z</dcterms:modified>
</cp:coreProperties>
</file>