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96604A-A461-401E-8DD2-BBD89E34CA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36C1D3-945E-43EB-AD00-F3DEFBA2B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753076-DA33-4391-A57E-037E6BC16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741E78-4958-4210-A8CD-D769ABC586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6F6B70-6428-4CD7-BEF4-21A9AAB71E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00A437-B163-4626-A9DC-8776B8E659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9BBD24-0028-4CF8-BC7E-A46C4A735F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D7B863-C982-4B6C-9F87-23FD382141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D13F9E-DF19-45E5-910E-DC6B7AD7E2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3916D4-FE26-4F62-A44A-CA3FE2F473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27B678-76BC-42BB-85EC-7D54BCCBFB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02600511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民事诉讼法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民事诉讼法概述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民事诉讼的当事人与诉讼代理人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民事诉讼的管辖与受理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民事诉讼的证据与证明</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民事诉讼的程序与执行</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民事诉讼中的特殊制度</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民事诉讼法概述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民事诉讼法是国家制定的规范民事诉讼程序的法律，是民事诉讼活动必须遵循的准则。</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保障当事人的诉讼权利，维护司法公正和权威，促进社会和谐稳定。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民事诉讼法的定义与作用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民事诉讼法的体系结构</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第一编 总则</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规定民事诉讼的基本原则、制度和程序。</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第二编 审判程序</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规定第一审普通程序、简易程序、第二审程序、特别程序、审判监督程序等。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第三编 执行程序</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规定执行的一般规定、执行的申请和移送、执行措施、执行中止和终结等。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第四编 涉外民事诉讼程序的特别规定</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规定涉外民事案件的管辖、送达、期间、财产保全等特别规定。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当事人诉讼权利平等原则</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当事人在民事诉讼中享有平等的诉讼权利，法院应当保障和便利当事人行使诉讼权利。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9958" r="9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同等原则和对等原则</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外国人、无国籍人在我国进行民事诉讼，与我国公民享有同等的诉讼权利义务。外国法院对我国公民、法人的民事诉讼权利加以限制的，我国法院对该国公民、企业或组织的民事诉讼权利也采取相应的限制措施。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法院调解自愿和合法的原则</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法院调解必须遵循自愿和合法的原则，调解不成或调解书送达前一方反悔的，应当及时判决。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民事诉讼法的基本原则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辩论原则</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处分原则</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支持起诉原则</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检察监督原则</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民事诉讼法的基本原则</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民事诉讼当事人有权在法律规定的范围内处分自己的民事权利和诉讼权利。</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机关、社会团体、企业事业单位对损害国家、集体或者个人民事权益的行为，可以支持受损害的单位或者个人向人民法院起诉。</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人民检察院有权对民事诉讼实行法律监督。</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民事诉讼当事人有权对争议的问题进行辩论，通过辩论查明案件事实，分清是非责任。</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民事诉讼的当事人与诉讼代理人</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089" b="70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民事诉讼中的当事人，是指因民事权利义务关系发生争议，以自己的名义进行诉讼，并受人民法院裁判约束的利害关系人。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原告、被告、共同诉讼人、诉讼代表人、第三人。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当事人的概念与分类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当事人分类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当事人概念</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诉讼权利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起诉权、应诉权、反诉权、辩论权、处分权、申请回避权、申请保全权、申请先予执行权、申请强制执行权等。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诉讼义务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依法行使诉讼权利、遵守诉讼秩序、履行发生法律效力的判决、裁定和调解书等。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当事人的诉讼权利与义务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诉讼代理人概念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民事诉讼中的诉讼代理人，是指根据法律规定或者当事人的授权，以被代理人的名义进行民事诉讼活动的人。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诉讼代理人分类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法定代理人和委托代理人。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诉讼代理人的概念与分类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依照法律规定而取得代理权的人，其代理权限基于法律的直接规定而产生，无需被代理人的授权。通常适用于无民事行为能力或限制民事行为能力的当事人。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法定代理人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基于被代理人的授权而取得代理权的人，其代理权限来源于被代理人的授权行为。委托代理人的范围广泛，可以是律师、基层法律服务工作者、当事人的近亲属或者工作人员、当事人所在社区、单位以及有关社会团体推荐的公民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委托代理人</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法定代理人与委托代理人的区别</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民事诉讼的管辖与受理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民事诉讼中的管辖，是指各级人民法院和同级人民法院之间，受理第一审民事案件的分工和权限。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管辖的概念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根据民事诉讼法及相关司法解释的规定，民事案件的管辖可以分为级别管辖、地域管辖、移送管辖和指定管辖等。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管辖的分类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管辖的概念与分类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级别管辖的确定</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基层人民法院管辖第一审民事案件，但法律另有规定的除外。中级人民法院、高级人民法院和最高人民法院受理的民事案件范围由法律明确规定。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地域管辖的确定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公民提起的民事诉讼，由被告住所地人民法院管辖；被告住所地与经常居住地不一致的，由经常居住地人民法院管辖。对法人或者其他组织提起的民事诉讼，由被告住所地人民法院管辖。同一诉讼的几个被告住所地、经常居住地在两个以上人民法院辖区的，各该人民法院都有管辖权。</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级别管辖与地域管辖的确定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原告是与本案有直接利害关系的公民、法人或者其他组织；有明确的被告；有具体的诉讼请求和事实、理由；属于人民法院受理民事诉讼的范围和受诉人民法院管辖。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受理的程序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人民法院收到起诉状或者口头起诉后，经审查，认为符合起诉条件的，应当在七日内立案，并通知当事人；认为不符合起诉条件的，应当在七日内裁定不予受理；原告对裁定不服的，可以提起上诉。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受理的条件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受理的条件与程序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https://d.book118.com/587026005111006044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2024-09-19T00:16:46.902</cp:lastPrinted>
  <dcterms:created xsi:type="dcterms:W3CDTF">2024-09-18T16:16:46Z</dcterms:created>
  <dcterms:modified xsi:type="dcterms:W3CDTF">2024-09-18T16:16:49Z</dcterms:modified>
</cp:coreProperties>
</file>