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GBRLT+MS-UIGothic"/>
      <p:regular r:id="rId15"/>
    </p:embeddedFont>
    <p:embeddedFont>
      <p:font typeface="BWBCRN+BLPLOU+ArialMT"/>
      <p:regular r:id="rId16"/>
    </p:embeddedFont>
    <p:embeddedFont>
      <p:font typeface="KJUAPQ+SWSTFW+MicrosoftYaHei-Bold"/>
      <p:regular r:id="rId17"/>
    </p:embeddedFont>
    <p:embeddedFont>
      <p:font typeface="WQQDGS+AQLUG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B3ADD-1717-47A8-81DC-27B4425E0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7B6D1-DD32-437E-841D-163B3E2FB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7AEDD-16CF-46ED-B5BF-77F09B21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936A1-4E74-469F-AFE8-3380EE84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396C9-434E-460B-BEC7-2FED03B26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97322-7928-4DE7-AAF5-9FD174953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47ACD1-7FD3-496E-A2C4-E743A25F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70267-FF8A-4DFF-BF5E-89E7710C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4B06A-73DA-494B-8758-1F8FB14D2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D2290-7D75-44D4-8412-899F9279F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3BD3-7890-4B89-9E92-35DA8FE89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26022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8281034" cy="2026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IGBRLT+MS-UIGothic"/>
                <a:cs typeface="IGBRLT+MS-UIGothic"/>
              </a:rPr>
              <a:t>《外科学》第七章第五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节</a:t>
            </a:r>
            <a:r>
              <a:rPr sz="4050">
                <a:solidFill>
                  <a:srgbClr val="007D49"/>
                </a:solidFill>
                <a:latin typeface="IGBRLT+MS-UIGothic"/>
                <a:cs typeface="IGBRLT+MS-UIGothic"/>
              </a:rPr>
              <a:t>破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伤风护</a:t>
            </a:r>
          </a:p>
          <a:p>
            <a:pPr marL="0" marR="0">
              <a:lnSpc>
                <a:spcPts val="4050"/>
              </a:lnSpc>
              <a:spcBef>
                <a:spcPts val="178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IGBRLT+MS-UIGothic"/>
                <a:cs typeface="IGBRLT+MS-UIGothic"/>
              </a:rPr>
              <a:t>理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IGBRLT+MS-UIGothic"/>
                <a:cs typeface="IGBRL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96125" y="2107755"/>
            <a:ext cx="3404719" cy="24640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WBCRN+BLPLOU+ArialMT"/>
                <a:cs typeface="BWBCRN+BLPLO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GBRLT+MS-UIGothic"/>
                <a:cs typeface="IGBRLT+MS-UIGothic"/>
              </a:rPr>
              <a:t>破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伤风护</a:t>
            </a:r>
            <a:r>
              <a:rPr sz="2400">
                <a:solidFill>
                  <a:srgbClr val="FFFFFF"/>
                </a:solidFill>
                <a:latin typeface="IGBRLT+MS-UIGothic"/>
                <a:cs typeface="IGBRLT+MS-UIGothic"/>
              </a:rPr>
              <a:t>理的重要性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WBCRN+BLPLOU+ArialMT"/>
                <a:cs typeface="BWBCRN+BLPLO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GBRLT+MS-UIGothic"/>
                <a:cs typeface="IGBRLT+MS-UIGothic"/>
              </a:rPr>
              <a:t>破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伤风护</a:t>
            </a:r>
            <a:r>
              <a:rPr sz="2400">
                <a:solidFill>
                  <a:srgbClr val="FFFFFF"/>
                </a:solidFill>
                <a:latin typeface="IGBRLT+MS-UIGothic"/>
                <a:cs typeface="IGBRLT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WBCRN+BLPLOU+ArialMT"/>
                <a:cs typeface="BWBCRN+BLPLO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GBRLT+MS-UIGothic"/>
                <a:cs typeface="IGBRLT+MS-UIGothic"/>
              </a:rPr>
              <a:t>破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伤风护</a:t>
            </a:r>
            <a:r>
              <a:rPr sz="2400">
                <a:solidFill>
                  <a:srgbClr val="FFFFFF"/>
                </a:solidFill>
                <a:latin typeface="IGBRLT+MS-UIGothic"/>
                <a:cs typeface="IGBRLT+MS-UIGothic"/>
              </a:rPr>
              <a:t>理案例分析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WBCRN+BLPLOU+ArialMT"/>
                <a:cs typeface="BWBCRN+BLPLO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IGBRLT+MS-UIGothic"/>
                <a:cs typeface="IGBRLT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IGBRLT+MS-UIGothic"/>
                <a:cs typeface="IGBRL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破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伤风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IGBRLT+MS-UIGothic"/>
                <a:cs typeface="IGBRL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破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伤风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床表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伤风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床表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主要包括牙关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紧闭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、肌肉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痉挛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直，以及自主神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障碍。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IGBRLT+MS-UIGothic"/>
                <a:cs typeface="IGBRLT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伤风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患者通常出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牙关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紧闭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、苦笑貌、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颈项强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直、角弓反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等症状，同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可能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呼吸困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、心跳加速、血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等自主神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症状。病情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可能出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窒息、心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脏骤</a:t>
            </a:r>
            <a:r>
              <a:rPr sz="1350">
                <a:solidFill>
                  <a:srgbClr val="FFFFFF"/>
                </a:solidFill>
                <a:latin typeface="IGBRLT+MS-UIGothic"/>
                <a:cs typeface="IGBRLT+MS-UIGothic"/>
              </a:rPr>
              <a:t>停等危及生命的状况。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防并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JUAPQ+SWSTFW+MicrosoftYaHei-Bold"/>
                <a:cs typeface="KJUAPQ+SWSTF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JUAPQ+SWSTFW+MicrosoftYaHei-Bold"/>
                <a:cs typeface="KJUAPQ+SWSTF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JUAPQ+SWSTFW+MicrosoftYaHei-Bold"/>
                <a:cs typeface="KJUAPQ+SWSTF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IGBRLT+MS-UIGothic"/>
                <a:cs typeface="IGBRLT+MS-UIGothic"/>
              </a:rPr>
              <a:t>保持呼吸道通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45AE37"/>
                </a:solidFill>
                <a:latin typeface="IGBRLT+MS-UIGothic"/>
                <a:cs typeface="IGBRLT+MS-UIGothic"/>
              </a:rPr>
              <a:t>防褥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IGBRLT+MS-UIGothic"/>
                <a:cs typeface="IGBRLT+MS-UIGothic"/>
              </a:rPr>
              <a:t>控制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痉挛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提高患者生活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GBRLT+MS-UIGothic"/>
                <a:cs typeface="IGBRLT+MS-UIGothic"/>
              </a:rPr>
              <a:t>心理支持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GBRLT+MS-UIGothic"/>
                <a:cs typeface="IGBRLT+MS-UIGothic"/>
              </a:rPr>
              <a:t>疼痛管理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GBRLT+MS-UIGothic"/>
                <a:cs typeface="IGBRLT+MS-UIGothic"/>
              </a:rPr>
              <a:t>康复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促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45AE37"/>
                </a:solidFill>
                <a:latin typeface="IGBRLT+MS-UIGothic"/>
                <a:cs typeface="IGBRLT+MS-UIGothic"/>
              </a:rPr>
              <a:t>患者康复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FFFDFD"/>
                </a:solidFill>
                <a:latin typeface="IGBRLT+MS-UIGothic"/>
                <a:cs typeface="IGBRLT+MS-UIGothic"/>
              </a:rPr>
              <a:t>养支持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IGBRLT+MS-UIGothic"/>
                <a:cs typeface="IGBRLT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IGBRLT+MS-UIGothic"/>
                <a:cs typeface="IGBRLT+MS-UIGothic"/>
              </a:rPr>
              <a:t>沟通交流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与患者及其家属保持良好的沟通交流，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了解患者的需求和反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理效果。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提供充足、均衡的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入，保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养需求，增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机体抵抗力。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DFD"/>
                </a:solidFill>
                <a:latin typeface="IGBRLT+MS-UIGothic"/>
                <a:cs typeface="IGBRLT+MS-UIGothic"/>
              </a:rPr>
              <a:t>防感染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行消毒隔离措施，防止交叉感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染和外源性感染的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生，保障患者的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GBRLT+MS-UIGothic"/>
                <a:cs typeface="IGBRLT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https://d.book118.com/587026022165006043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IGBRLT+MS-UIGothic</vt:lpstr>
      <vt:lpstr>SimSun</vt:lpstr>
      <vt:lpstr>BWBCRN+BLPLOU+ArialMT</vt:lpstr>
      <vt:lpstr>Times New Roman</vt:lpstr>
      <vt:lpstr>KJUAPQ+SWSTFW+MicrosoftYaHei-Bold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2024-09-18T00:48:57.576</cp:lastPrinted>
  <dcterms:created xsi:type="dcterms:W3CDTF">2024-09-17T16:48:57Z</dcterms:created>
  <dcterms:modified xsi:type="dcterms:W3CDTF">2024-09-17T16:48:58Z</dcterms:modified>
</cp:coreProperties>
</file>