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9887E-6899-491C-93C2-FBC7365BC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E87AA-51D3-49E0-B8A1-996CC22D0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01E52-F57B-4F12-A588-20A848E49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9B2CA-2084-4537-9030-2E8A334B0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436FA2-B386-4942-BC41-4AD8DD74F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64CC5F-7F00-4002-A3C3-CBE516A8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16D9B1-7A92-4929-B445-A259CDC15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FE032-A1BA-4116-8457-5B1B54AEB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A6F82-63A5-4EE7-9AA8-C8F9DB84B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0F7B1-4EF5-499E-9DCB-3ECD4E8F5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617C4-F1FE-4382-B646-2EFCCEF41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26100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失智失能老年人的能力评估—失智失能老年人的家庭评估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失智失能老年人现状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家庭评估内容与方法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家庭评估在失智失能老年人照护中的应用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家庭评估的挑战与解决方案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通过家庭评估，可以更全面地了解失智失能老年人的认知、情感、行为及日常生活能力等方面的真实状况。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了解失智失能老年人的真实状况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根据评估结果，可以为失智失能老年人制定个性化的照护计划，以满足其特定的需求和提升生活质量。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为制定个性化照护计划提供依据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通过家庭评估，可以让家庭和社会更加关注失智失能老年人的问题，进而提供更多的支持和帮助。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促进家庭和社会的关注和支持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及时发现和解决问题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通过家庭评估，可以及时发现失智失能老年人在生活中遇到的问题和困难，并采取相应的措施加以解决。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432" r="1743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调整照护方式和策略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根据评估结果，可以对照护方式和策略进行调整，以更好地满足失智失能老年人的需求和提升照护效果。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促进家庭和谐与幸福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通过家庭评估，可以让家庭成员更加了解彼此的需求和困难，进而促进家庭和谐与幸福。同时，也可以让失智失能老年人感受到家庭的温暖和关爱，增强其自尊心和自信心。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失智失能老年人现状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根据国家统计局数据，截至2022年底，中国60岁及以上老年人口已达2.64亿，其中失智失能老年人数量庞大，具体数据因定义和调查方法不同而有所差异。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失智失能老年人在城乡分布上呈现不均衡状态，城市老年人比例高于农村；同时，随着年龄增长，失智失能老年人比例逐渐上升。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71" r="2517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人口数量及分布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71" r="129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失智失能老年人往往存在多种慢性疾病，如高血压、糖尿病、冠心病等，且易并发感染、营养不良等并发症。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受疾病影响，失智失能老年人生活质量普遍较低，表现为活动受限、社交减少、心理压力大等。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健康状况与生活质量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目前，我国失智失能老年人的照护主要由家庭承担，家庭成员是主要的照护者。然而，随着家庭结构的变化和人口老龄化的加剧，家庭照护压力不断增加。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家庭照护现状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家庭照护面临的挑战包括照护者负担过重、照护技能不足、经济压力大等。同时，社会对失智失能老年人的关注和支持不足，也加剧了家庭照护的困难。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家庭照护现状及挑战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家庭评估内容与方法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评估住房的安全性、舒适性和便利性，如房间布局、家具摆放、照明、通风等。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了解家庭成员之间的互动关系、情感交流以及家庭氛围是否和谐、温馨。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评估照顾者在照顾过程中的心理、生理和经济负担，以及对照顾者的支持和帮助需求。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994" r="3099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居住条件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照顾者负担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家庭成员角色与功能评估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家庭成员构成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了解家庭成员的构成，包括与失智失能老年人的关系、年龄、性别、职业等。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角色与功能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评估家庭成员在照顾过程中的角色和功能，如主要照顾者、辅助照顾者、经济支持者等。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家庭成员的健康状况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了解家庭成员的身体和心理健康状况，以及对照顾失智失能老年人的影响。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https://d.book118.com/587026100110006041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2024-09-14T08:20:20.045</cp:lastPrinted>
  <dcterms:created xsi:type="dcterms:W3CDTF">2024-09-14T00:20:20Z</dcterms:created>
  <dcterms:modified xsi:type="dcterms:W3CDTF">2024-09-14T00:20:22Z</dcterms:modified>
</cp:coreProperties>
</file>