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6F8BF-3AD7-44F0-BEF2-5B819082F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46682-039C-4DA4-8435-D60553D20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1CADA-2FE9-4AE7-BE4C-1E58BEDA6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6EFCA-AEB3-4869-9733-9236476D5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FE6F22-162B-41A8-836C-AB1D00757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B5F6E5-B014-47AF-980F-6EE95A929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E5FF66-350D-404A-B174-8ACFF64B3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FB7EC-5C78-433B-966E-915774A5D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FDEBE-A275-4E83-8499-7C2B240C2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6D0D9-F05A-4D42-A7C0-F45820A55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22AAE-DBC7-4B1A-8F08-27A9EDA38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3102016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初中新班主任工作总结</a:t>
            </a:r>
          </a:p>
        </p:txBody>
      </p:sp>
      <p:sp>
        <p:nvSpPr>
          <p:cNvPr id="5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CD5095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学生个体关注与辅导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班级活动组织与实践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教育教学工作总结与反思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家校共育成果展示及未来规划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96" r="90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承担新角色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应对新挑战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作为新任初中班主任，首要任务是迅速适应学校环境，了解学校文化和教育理念。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班主任是学生与学校之间的桥梁，需要承担起学生管理、家校沟通等多重角色。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初中生处于青春期关键阶段，班主任需面对学生心理、行为等多方面的挑战。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班级管理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学生个体关注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自我提升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工作总结范围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与家长保持密切联系，共同关注学生的成长和发展。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针对学生的个性化需求，提供学业、心理等方面的指导和支持。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包括班级纪律、学习氛围、学生关系等方面的管理。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不断学习和进修，提升教育和管理能力，以更好地担任班主任职责。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班级管理工作回顾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88" r="191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纪律规定制定与执行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在学期初，制定了详细的班级纪律规定，并通过班会等形式进行宣讲，确保每位学生都明确了解。在执行过程中，始终坚持公平公正，对违反纪律的行为进行及时处理。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班干部队伍建设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选拔了一批品学兼优、有威信的班干部，通过定期培训和指导，提高他们的管理能力和责任心，协助班主任维护班级纪律。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奖惩机制实施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建立了完善的奖惩机制，对表现优秀的学生进行表彰和奖励，对违反纪律的学生进行适当的惩罚，引导学生树立正确的价值观和行为准则。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班级纪律管理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学习目标设定与跟踪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指导学生设定明确的学习目标，并制定可行的学习计划。通过定期检查和跟踪，确保学生按照计划逐步推进，形成良好的学习习惯。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学习方法指导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针对不同学科和学生个体差异，提供有效的学习方法指导，帮助学生提高学习效率和成绩。同时鼓励学生分享学习心得和方法，促进共同进步。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学习氛围营造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通过组织学习小组、学习竞赛等活动，激发学生的学习兴趣和动力，营造积极向上的学习氛围。此外加强与任课教师的沟通和协作，共同为学生创造良好的学习环境。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学习氛围营造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积极与家长建立联系渠道，通过电话、微信、家长会等方式保持密切沟通，及时了解学生在家庭和学校的情况，为个性化教育提供支持。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家校联系渠道建立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组织丰富多彩的家校合作活动，如家长进课堂、亲子运动会等增进家长对学校工作的了解和支持，同时为学生提供更多的实践机会和展示平台。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家校合作活动开展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向家长宣传正确的教育理念和方法，引导家长树立正确的教育观和成才观。通过与家长的共同努力，培养学生良好的品德和习惯，促进学生的全面发展。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家校共育理念推广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学生个体关注与辅导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心理健康指导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通过班会、心理健康课等途径，向学生传授心理健康知识，帮助他们建立正确的心理健康观念。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针对个别存在心理问题或困扰的学生，进行一对一的心理辅导，提供情感支持和心理援助。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组织丰富多彩的心理健康活动，如心理讲座、心理拓展训练等，提高学生的心理素质和抗压能力。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心理健康知识普及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个别心理辅导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心理健康活动开展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学习方法传授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学习计划制定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学习困难帮扶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学习方法指导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指导学生制定合理的学习计划，合理安排时间，培养良好的学习习惯和自主学习能力。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针对学习困难的学生，进行个性化的帮扶和指导，帮助他们克服学习障碍，提升学习成绩。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通过课堂教学、经验分享等方式，向学生传授高效的学习方法和技巧，提高他们的学习效率和成绩。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深入了解每个学生的个性特点、兴趣爱好和学习需求，制定个性化的教育方案。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学生个性分析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个性化评价反馈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根据学生的个性差异和学习需求，采用灵活多样的教学策略和方法，激发学生的学习兴趣和积极性。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针对学生的个性化教育方案实施效果进行评价和反馈，及时调整方案，确保教育效果的最大化。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个性化教育方案实施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https://d.book118.com/587031020161006043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2024-09-17T23:33:19.621</cp:lastPrinted>
  <dcterms:created xsi:type="dcterms:W3CDTF">2024-09-17T15:33:19Z</dcterms:created>
  <dcterms:modified xsi:type="dcterms:W3CDTF">2024-09-17T15:33:21Z</dcterms:modified>
</cp:coreProperties>
</file>