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63670-4DBA-434A-83D3-8BF31C22B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63FD9-6BF3-4F80-993D-1145D9373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EB53A-E479-4D6E-B289-AD7D0D3DA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9A260A-8D54-4BA8-BA97-C704B1CE8D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B4FC3E-98EF-43F6-92C7-15E32EC70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8A010-AB99-4158-AC81-0B42D27ED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E2645C-0EC6-466F-A2E9-DEB6373BA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F37B7-D68B-43DB-A83E-A96CF4383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AA3C4-6FE6-4016-AE77-E4A829607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CC601-94CA-4E2C-B04E-F2B608265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3DD36-4981-4EC5-B8FD-6B66D7B08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110305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制度的基本理论\n## 1.制度的起源及其重要性\n### 1.1制度的起源及其背景\n### 1.2制度在社会发展中的作用\n### 1.3制度对个体行为的影响\n## 2.制度的基本类型及其特点\n### 2.1正式制度与非正式制度的区别\n### 2.2不同类型制度的起源及其演变\n### 2.3制度多样性及其影响因素\n## 3.制度变迁与制度创新\n### 3.1制度变迁的原因及其过程\n### 3.2制度创新及其影响因素\n### 3.3制度变迁与经济发展的关系\n## 4.制度的实施与执行\n### 4.1制度实施过程中的挑战与困难\n### 4.2制度执行的影响因素及其策略\n### 4.3制度实施与监督的机制\n## 5.制度评价与优化\n### 5.1制度评价的标准与方法\n### 5.2制度效率的衡量与优化\n### 5.3制度与环境的关系及其优化路径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制度的基本理论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制度的起源及其重要性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1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制度的起源与人类社会的产生密切相关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人类社会初期，为了维护秩序和公共利益，逐渐形成了一些基本规则和行为规范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随着社会的发展，这些规则和规范逐渐演变为更为复杂的制度</a:t>
                </a:r>
                <a:endParaRPr/>
              </a:p>
            </p:txBody>
          </p:sp>
          <p:pic>
            <p:nvPicPr>
              <p:cNvPr id="1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制度的起源与生产力发展和生产关系变革密切相关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随着生产力的发展，生产关系发生变化，原有的制度逐渐不适应新的生产关系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为了适应新的生产关系，人们不断调整和改革制度，以维护社会秩序和促进经济发展</a:t>
                </a:r>
                <a:endParaRPr/>
              </a:p>
            </p:txBody>
          </p:sp>
          <p:pic>
            <p:nvPicPr>
              <p:cNvPr id="18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制度的起源与文化传统和价值观密切相关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不同的文化传统和价值观影响了制度的形成和发展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在一定程度上，制度是文化传统和价值观的体现</a:t>
                </a:r>
                <a:endParaRPr/>
              </a:p>
            </p:txBody>
          </p:sp>
          <p:pic>
            <p:nvPicPr>
              <p:cNvPr id="18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制度的起源及其背景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8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9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制度是社会秩序和稳定的保障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制度规定了人们在社会交往中的行为准则，维护了社会秩序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制度通过对权力和利益的分配，减少了社会冲突，维护了社会稳定</a:t>
                </a:r>
                <a:endParaRPr/>
              </a:p>
            </p:txBody>
          </p:sp>
          <p:sp>
            <p:nvSpPr>
              <p:cNvPr id="19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制度是经济发展的基础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制度为经济发展提供了良好的社会环境，有利于资源的合理配置和优化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制度通过对经济行为的规范和引导，促进了经济的健康发展</a:t>
                </a:r>
                <a:endParaRPr/>
              </a:p>
            </p:txBody>
          </p:sp>
          <p:sp>
            <p:nvSpPr>
              <p:cNvPr id="19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9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制度是文化传承和创新的载体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制度体现了文化传统和价值观，通过对制度的传承，有利于文化的传承和发展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制度具有一定的创新性，可以在传承的基础上进行改革和创新，推动文化的进步</a:t>
                </a:r>
                <a:endParaRPr/>
              </a:p>
            </p:txBody>
          </p:sp>
          <p:sp>
            <p:nvSpPr>
              <p:cNvPr id="20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制度在社会发展中的作用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制度对个体行为具有引导作用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制度规定了个体在社会交往中的行为准则，引导个体遵守社会规范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制度通过对个体利益的调整，引导个体做出符合社会公共利益的行为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制度对个体行为具有约束作用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制度规定了个体行为的边界，对个体的行为进行约束，防止个体损害社会公共利益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制度通过对个体权力的限制，防止个体滥用权力，维护社会公平正义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制度对个体行为具有激励作用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制度通过对个体行为的奖励和惩罚，激励个体遵守制度，做出有利于社会公共利益的行为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制度通过对个体利益的调整，激励个体积极参与社会活动，推动社会的进步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制度对个体行为的影响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制度的基本类型及其特点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1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正式制度是指由政府或其他权威机构制定和实施的法律、法规和政策等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正式制度具有强制性，要求个体和组织必须遵守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正式制度具有稳定性，一般不会轻易改变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非正式制度是指在社会交往中逐渐形成的行为规范、道德观念和价值观念等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非正式制度具有自愿性，个体和组织可以根据自己的意愿选择是否遵守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非正式制度具有灵活性，可以随着社会的发展和变化进行调整和改变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正式制度与非正式制度的区别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不同类型制度的起源及其演变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正式制度的起源及其演变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正式制度起源于人类社会的早期，为了维护社会秩序和公共利益，逐渐形成了一些基本规则和行为规范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随着社会的发展，正式制度逐渐演变为更为复杂的制度，如法律、法规和政策等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非正式制度的起源及其演变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非正式制度起源于人类社会的早期，随着社会交往的复杂化，逐渐形成了一些行为规范、道德观念和价值观念等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随着社会的发展，非正式制度逐渐演变为更为复杂的制度，如文化传统、习俗和信仰等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制度多样性是指不同国家和地区之间的制度存在差异</a:t>
                </a:r>
                <a:endParaRPr/>
              </a:p>
            </p:txBody>
          </p:sp>
          <p:sp>
            <p:nvSpPr>
              <p:cNvPr id="24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这种差异主要表现在政治制度、经济制度和文化制度等方面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制度多样性是由各国的历史、文化、地理和资源等因素共同决定的</a:t>
                </a:r>
                <a:endParaRPr/>
              </a:p>
            </p:txBody>
          </p:sp>
          <p:sp>
            <p:nvSpPr>
              <p:cNvPr id="24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制度多样性的影响因素</a:t>
                </a:r>
                <a:endParaRPr/>
              </a:p>
            </p:txBody>
          </p:sp>
          <p:sp>
            <p:nvSpPr>
              <p:cNvPr id="25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历史因素：各国的历史发展过程不同，形成了不同的制度传统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文化因素：各国的文化传统和价值观不同，影响了制度的形成和发展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地理因素：各国的地理位置和资源禀赋不同，影响了制度的形成和发展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政治因素：各国的政治体制和政治理念不同，影响了制度的形成和发展</a:t>
                </a:r>
                <a:endParaRPr/>
              </a:p>
            </p:txBody>
          </p:sp>
          <p:sp>
            <p:nvSpPr>
              <p:cNvPr id="25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制度多样性及其影响因素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制度变迁与制度创新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制度变迁是指制度在一定时期内发生的重大变化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制度变迁的原因主要有：生产力的发展、生产关系的变化、政治因素的影响等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制度变迁的过程包括：制度失衡、制度危机、制度创新和制度均衡等阶段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制度变迁的影响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制度变迁对社会发展具有重要影响，可以促进制度的优化和进步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制度变迁对个体行为产生影响，可以引导个体调整行为，适应新的制度环境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制度变迁的原因及其过程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https://d.book118.com/587031103051006050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制度的基本理论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2024-09-22T19:54:24.863</cp:lastPrinted>
  <dcterms:created xsi:type="dcterms:W3CDTF">2024-09-22T11:54:24Z</dcterms:created>
  <dcterms:modified xsi:type="dcterms:W3CDTF">2024-09-22T11:54:26Z</dcterms:modified>
</cp:coreProperties>
</file>