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F6D59-0118-441C-85FA-117652AB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D09F-7B13-497B-848D-3F7D8813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23805-9735-4C0F-B8B0-989B23AF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26535-3501-465A-A5BD-915628E5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78C2D-5E8E-44BB-A240-067C3C9E8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B02F7-2A01-4E52-9103-4BD7B58D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CBF38-AC52-41D1-B084-0C4F20EF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94DF3-D4A5-4F21-BEAC-3B3C4429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5CF9C-2FB9-4A49-8A4C-556EF69D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286FD-09F3-4646-BA2B-ABEC3BBA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9156-F932-4D9F-AAC5-EE6F8B7F2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213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心理危机评估在人际关系中的应用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心理危机评估理论与方法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人际关系中心理危机的表现与识别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心理危机评估在人际关系中的应用策略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心理危机评估在人际关系中的实践效果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探究心理危机评估在人际关系中的重要性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应对人际关系中心理危机的挑战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人际关系中的心理危机可能导致沟通障碍、信任缺失、情感困扰等问题。通过心理危机评估，可以揭示这些问题的根源，并提供有效的解决方案，从而帮助个体恢复健康的人际关系。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心理危机评估是一种系统性的方法，用于识别和理解个体在人际关系中可能遇到的心理问题和挑战。通过评估，可以帮助个体更好地应对困难，改善人际关系，并促进个人成长和发展。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人际关系中的心理危机的定义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人际关系中的心理危机是指个体在与他人互动过程中，由于各种原因导致心理状态失衡，出现焦虑、抑郁、愤怒等负面情绪，进而影响人际关系的稳定性和健康。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人际关系中的心理危机的表现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心理危机在人际关系中可能表现为沟通不畅、信任缺失、情感疏远、冲突升级等现象。这些表现会对个体的心理健康和人际关系的和谐产生负面影响。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人际关系中的心理危机的原因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心理危机在人际关系中的产生可能源于个体的性格特质、情绪管理能力、沟通技巧等多方面的因素。同时，外部环境如工作压力、家庭矛盾等也可能对人际关系产生负面影响，诱发心理危机的出现。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人际关系中的心理危机概述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心理危机评估理论与方法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心理危机评估是一种系统性的方法，用于识别、理解和评估个体在面临心理危机时的风险、需求和资源。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心理危机评估能够帮助专业人士及时识别和处理个体的心理危机，防止危机进一步恶化，促进个体的心理健康和恢复。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通过评估个体的自杀、自伤或伤害他人的风险，以及物质滥用等潜在风险，确定危机的严重性和紧迫性。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识别个体在心理、社会、职业等方面的需求，以及满足这些需求所需的资源和支持。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评估个体内部和外部的资源，包括个人技能、社会支持网络、应对策略等，以确定其应对危机的能力。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常用的心理危机评估方法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评估过程中的注意事项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评估者需要保持客观、中立的态度，避免个人偏见和情感卷入。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尊重个体的感受、需求和意愿，以及其文化背景和价值观。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及时向个体和相关人员反馈评估结果和建议，以便采取适当的干预措施。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严格遵守保密原则，确保个体的隐私得到保护。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人际关系中心理危机的表现与识别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行为异常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14" b="311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639" r="1363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人际关系中心理危机的表现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表现为无法与他人建立或维持正常的人际关系，如避免社交活动、难以与他人沟通等。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在人际交往中出现持续的负面情绪，如焦虑、抑郁、愤怒等，影响日常生活和工作。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在人际关系中表现出异常行为，如攻击他人、自残、酗酒、滥用药物等。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72" b="65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识别心理危机的技巧和方法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通过仔细观察个体的言谈举止、表情动作等，发现其潜在的心理危机。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通过询问相关人员或查阅相关记录，了解个体在人际关系中的表现和变化。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运用专业的心理测验工具，对个体进行心理评估，发现其潜在的心理问题。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https://d.book118.com/587032130016006035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2024-09-09T08:50:43.264</cp:lastPrinted>
  <dcterms:created xsi:type="dcterms:W3CDTF">2024-09-09T00:50:43Z</dcterms:created>
  <dcterms:modified xsi:type="dcterms:W3CDTF">2024-09-09T00:50:45Z</dcterms:modified>
</cp:coreProperties>
</file>