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CEDD1-1AC8-471F-A98A-DDAC93AD7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86C04C-90DD-4601-8A03-8F4AA5F17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78366-8D78-41DC-91C4-39266FD22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D27E10-A529-4236-AC96-FA668DF1F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C9A012-B70D-4668-942F-DD364A2FD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C37388-78BF-489C-9803-71B8682E9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7DFD57-17DD-4746-88DF-A7EF11653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67C196-FF79-4B7C-88A0-7E9F6152C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0A87D5-BD4A-4941-9E93-6906D1675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E106C-05FA-49FE-A2B9-AC87CAD17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254F5-B114-4F1A-AA23-25A1B0727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3213402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沟通技巧解决复杂客户问题的方法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复杂客户问题概述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沟通技巧在解决复杂客户问题中的重要性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倾听技巧在解决复杂客户问题中的应用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表达技巧在解决复杂客户问题中的应用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提问技巧在解决复杂客户问题中的应用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情绪管理在解决复杂客户问题中的作用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复杂客户问题概述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涉及多个方面、维度或利益相关者，难以简单归类或解决。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17" r="3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不确定性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98" b="9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问题本身或其解决方案存在不确定性，需要更多信息和资源来明确。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客户在表达问题时可能带有强烈的情绪，需要耐心倾听和理解。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851" r="1585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711" b="1371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52" r="2185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93" r="49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常见类型及挑战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涉及产品缺陷、性能不佳等，需要技术支持和售后服务。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客户对服务态度、响应速度等不满意，需要改进服务流程和提升服务质量。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客户对产品价格、折扣等存在异议，需要协商和解释。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涉及合同条款、履行等争议，需要法律支持和协商解决。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产品质量问题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服务不满意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价格争议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合同纠纷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经过调查，发现支付问题涉及多个方面，包括技术故障、用户操作失误、第三方支付平台问题等。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某企业是一家电商平台，客户反映在购买过程中遇到了支付问题。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企业积极与客户沟通，提供详细的技术支持和操作指导，同时与第三方支付平台协商解决方案，最终成功解决了客户的支付问题。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306" r="1330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案例分析：某企业遇到的复杂客户问题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沟通技巧在解决复杂客户问题中的重要性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积极倾听客户的诉求，展现关心和理解的态度，有助于建立互信关系。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倾听和理解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通过言辞和态度表达对客户的尊重和重视，提升客户满意度和信任度。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表达尊重和重视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与客户共同明确问题所在，并设定共同解决的目标，增强合作意愿。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建立共同目标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建立良好关系，提升信任度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659" b="1565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40" b="424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有效传递信息，消除误解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清晰表达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用简洁明了的语言阐述问题解决方案，避免使用过于专业或晦涩的词汇。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保持耐心和热情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在沟通过程中保持耐心和热情，鼓励客户表达意见，确保信息准确传递。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对客户的反馈及时作出回应，确认信息是否准确传达，消除可能的误解。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寻找共同点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努力寻找与客户的共同点或共同兴趣，拉近彼此距离，缓解紧张氛围。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提出建设性解决方案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针对问题提出建设性的解决方案，展现专业能力和合作诚意，促进双方共同解决问题。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保持冷静和理性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在面对复杂或情绪化的客户问题时，保持冷静和理性，以平和的态度应对。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缓解紧张氛围，促进双方合作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倾听技巧在解决复杂客户问题中的应用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以接纳和理解的态度倾听客户的表述，不对其观点做出过早评价。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5875" r="58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保持开放心态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在倾听过程中，注意捕捉客户表述中的关键信息，以便准确理解其核心问题。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聚焦关键问题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通过重述或总结客户的问题和需求，确保对其有全面且准确的理解。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确认客户需求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积极倾听，理解客户需求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在倾听过程中，通过点头、微笑等方式及时给予客户反馈，鼓励其继续表达。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及时回应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792" r="4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在客户表述完毕后，用自己的话重述其问题或需求，以确认是否理解正确。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确认理解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如发现存在误解或不明确之处，及时与客户沟通，澄清问题并确保双方理解一致。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澄清误解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给予反馈，确认理解正确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某客户投诉产品质量问题，通过积极倾听和确认理解，客服人员准确识别了问题所在，并提供了有效的解决方案，最终赢得了客户的满意和信任。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一位客户对服务流程提出改进建议，企业倾听并认真考虑了客户的意见，对相关流程进行了优化，从而提高了服务质量和客户满意度。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在处理一起复杂的客户投诉时，客服人员运用倾听技巧充分了解了客户的诉求和情绪，通过耐心沟通和解释，成功化解了客户的不满和误解。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案例分析：倾听技巧在解决客户投诉中的应用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表达技巧在解决复杂客户问题中的应用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https://d.book118.com/587032134026006033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2024-09-06T09:33:30.810</cp:lastPrinted>
  <dcterms:created xsi:type="dcterms:W3CDTF">2024-09-06T01:33:30Z</dcterms:created>
  <dcterms:modified xsi:type="dcterms:W3CDTF">2024-09-06T01:33:32Z</dcterms:modified>
</cp:coreProperties>
</file>