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BE02B-5961-4248-A889-0AC66EE7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6C118-D8B0-467F-9434-12422BB7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AC444-4080-4089-9815-336312B28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E95FE-BE62-4704-8ED5-6F4F1F09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64C3E-1A5A-4A60-8F79-F1655343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CD646-F94C-439E-813B-6F066664A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55961-103A-41E8-B88E-E43346ADA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F158F-792B-4186-A091-D8C37967D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D0236-C530-46D7-B018-BCD2E25D2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D1E7A-B983-40FF-B0F7-0B68A946F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DC5DF-4E05-4964-9354-6661618DC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215215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学校体育部个人工作总结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工作方法与策略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工作反思与改进方向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工作收获与体会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组织并实施各类体育活动，如运动会、体育比赛等。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协调与其他部门或组织的关系，共同推进学校体育工作。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制定并执行体育工作计划，确保各项活动的顺利进行。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对体育部成员进行培训和管理，提高团队整体素质。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提高学生参与体育活动的积极性，增强身体素质。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丰富校园文化生活，营造良好的体育氛围。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提高学校在各类体育比赛中的成绩和知名度。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建立完善的体育工作机制，确保各项工作的顺利进行。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成功组织了多场运动会和体育比赛，吸引了大量学生参与。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在各类比赛中取得了优异成绩，为学校争得了荣誉。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通过培训和管理，体育部成员整体素质得到了提高。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建立了良好的工作机制，确保了各项工作的顺利进行。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成功组织了多场体育比赛活动，包括篮球、足球、羽毛球等项目。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策划并执行了学校运动会的筹备工作，确保活动顺利进行。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针对不同群体和需求，策划了多样化的体育活动，提高了学生的参与度。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组织与策划体育活动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对体育特长生进行了专业的技能训练和体能测试。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针对不同项目和个体差异，制定了个性化的训练计划。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通过定期的指导和评估，帮助特长生取得了优异的比赛成绩。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培训与指导体育特长生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负责赛事的宣传、报名、赛程制定以及裁判安排等工作。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协助筹备了多项学校体育赛事，包括篮球、足球、田径等项目。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与其他部门密切合作，确保赛事的顺利进行和圆满结束。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参与学校体育赛事筹备与组织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参与了学校体育课程的改革和教学计划的制定。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配合其他部门完成了体育设施的维护和升级工作。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积极参与了学校体育文化的推广活动，提高了学生的体育素养。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完成其他相关工作任务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工作方法与策略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https://d.book118.com/587032152150006041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2024-09-14T18:49:17.458</cp:lastPrinted>
  <dcterms:created xsi:type="dcterms:W3CDTF">2024-09-14T10:49:17Z</dcterms:created>
  <dcterms:modified xsi:type="dcterms:W3CDTF">2024-09-14T10:49:19Z</dcterms:modified>
</cp:coreProperties>
</file>