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.xml" ContentType="application/vnd.openxmlformats-officedocument.presentationml.slide+xml"/>
  <Override PartName="/ppt/slides/slide20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theme/theme4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1" r:id="rId2"/>
    <p:sldMasterId id="2147483666" r:id="rId3"/>
  </p:sldMasterIdLst>
  <p:notesMasterIdLst>
    <p:notesMasterId r:id="rId4"/>
  </p:notesMasterIdLst>
  <p:sldIdLst>
    <p:sldId id="259" r:id="rId5"/>
    <p:sldId id="262" r:id="rId6"/>
    <p:sldId id="265" r:id="rId7"/>
    <p:sldId id="268" r:id="rId8"/>
    <p:sldId id="271" r:id="rId9"/>
    <p:sldId id="274" r:id="rId10"/>
    <p:sldId id="277" r:id="rId11"/>
    <p:sldId id="280" r:id="rId12"/>
    <p:sldId id="283" r:id="rId13"/>
    <p:sldId id="286" r:id="rId14"/>
    <p:sldId id="289" r:id="rId15"/>
    <p:sldId id="292" r:id="rId16"/>
    <p:sldId id="295" r:id="rId17"/>
    <p:sldId id="298" r:id="rId18"/>
    <p:sldId id="301" r:id="rId19"/>
    <p:sldId id="304" r:id="rId20"/>
    <p:sldId id="307" r:id="rId21"/>
    <p:sldId id="310" r:id="rId22"/>
    <p:sldId id="313" r:id="rId23"/>
    <p:sldId id="315" r:id="rId24"/>
  </p:sldIdLst>
  <p:sldSz cx="12192000" cy="6858000"/>
  <p:notesSz cx="6858000" cy="9144000"/>
  <p:custDataLst>
    <p:tags r:id="rId2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6.xml" /><Relationship Id="rId11" Type="http://schemas.openxmlformats.org/officeDocument/2006/relationships/slide" Target="slides/slide7.xml" /><Relationship Id="rId12" Type="http://schemas.openxmlformats.org/officeDocument/2006/relationships/slide" Target="slides/slide8.xml" /><Relationship Id="rId13" Type="http://schemas.openxmlformats.org/officeDocument/2006/relationships/slide" Target="slides/slide9.xml" /><Relationship Id="rId14" Type="http://schemas.openxmlformats.org/officeDocument/2006/relationships/slide" Target="slides/slide10.xml" /><Relationship Id="rId15" Type="http://schemas.openxmlformats.org/officeDocument/2006/relationships/slide" Target="slides/slide11.xml" /><Relationship Id="rId16" Type="http://schemas.openxmlformats.org/officeDocument/2006/relationships/slide" Target="slides/slide12.xml" /><Relationship Id="rId17" Type="http://schemas.openxmlformats.org/officeDocument/2006/relationships/slide" Target="slides/slide13.xml" /><Relationship Id="rId18" Type="http://schemas.openxmlformats.org/officeDocument/2006/relationships/slide" Target="slides/slide14.xml" /><Relationship Id="rId19" Type="http://schemas.openxmlformats.org/officeDocument/2006/relationships/slide" Target="slides/slide15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6.xml" /><Relationship Id="rId21" Type="http://schemas.openxmlformats.org/officeDocument/2006/relationships/slide" Target="slides/slide17.xml" /><Relationship Id="rId22" Type="http://schemas.openxmlformats.org/officeDocument/2006/relationships/slide" Target="slides/slide18.xml" /><Relationship Id="rId23" Type="http://schemas.openxmlformats.org/officeDocument/2006/relationships/slide" Target="slides/slide19.xml" /><Relationship Id="rId24" Type="http://schemas.openxmlformats.org/officeDocument/2006/relationships/slide" Target="slides/slide20.xml" /><Relationship Id="rId25" Type="http://schemas.openxmlformats.org/officeDocument/2006/relationships/tags" Target="tags/tag1.xml" /><Relationship Id="rId26" Type="http://schemas.openxmlformats.org/officeDocument/2006/relationships/presProps" Target="presProps.xml" /><Relationship Id="rId27" Type="http://schemas.openxmlformats.org/officeDocument/2006/relationships/viewProps" Target="viewProps.xml" /><Relationship Id="rId28" Type="http://schemas.openxmlformats.org/officeDocument/2006/relationships/theme" Target="theme/theme1.xml" /><Relationship Id="rId29" Type="http://schemas.openxmlformats.org/officeDocument/2006/relationships/tableStyles" Target="tableStyles.xml" /><Relationship Id="rId3" Type="http://schemas.openxmlformats.org/officeDocument/2006/relationships/slideMaster" Target="slideMasters/slideMaster3.xml" /><Relationship Id="rId4" Type="http://schemas.openxmlformats.org/officeDocument/2006/relationships/notesMaster" Target="notesMasters/notesMaster1.xml" /><Relationship Id="rId5" Type="http://schemas.openxmlformats.org/officeDocument/2006/relationships/slide" Target="slides/slide1.xml" /><Relationship Id="rId6" Type="http://schemas.openxmlformats.org/officeDocument/2006/relationships/slide" Target="slides/slide2.xml" /><Relationship Id="rId7" Type="http://schemas.openxmlformats.org/officeDocument/2006/relationships/slide" Target="slides/slide3.xml" /><Relationship Id="rId8" Type="http://schemas.openxmlformats.org/officeDocument/2006/relationships/slide" Target="slides/slide4.xml" /><Relationship Id="rId9" Type="http://schemas.openxmlformats.org/officeDocument/2006/relationships/slide" Target="slides/slide5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4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6" name="PlaceHolder 1"/>
          <p:cNvSpPr>
            <a:spLocks noGrp="1"/>
          </p:cNvSpPr>
          <p:nvPr>
            <p:ph type="sldImg"/>
          </p:nvPr>
        </p:nvSpPr>
        <p:spPr>
          <a:xfrm>
            <a:off x="216000" y="812520"/>
            <a:ext cx="7127280" cy="4008960"/>
          </a:xfrm>
          <a:prstGeom prst="rect">
            <a:avLst/>
          </a:prstGeom>
          <a:noFill/>
          <a:ln w="0">
            <a:noFill/>
          </a:ln>
        </p:spPr>
      </p:sp>
      <p:sp>
        <p:nvSpPr>
          <p:cNvPr id="67" name="PlaceHolder 2"/>
          <p:cNvSpPr>
            <a:spLocks noGrp="1"/>
          </p:cNvSpPr>
          <p:nvPr>
            <p:ph type="body" idx="37"/>
          </p:nvPr>
        </p:nvSpPr>
        <p:spPr>
          <a:xfrm>
            <a:off x="756000" y="5078520"/>
            <a:ext cx="6047640" cy="48110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marL="216000" indent="-216000">
              <a:buNone/>
            </a:pPr>
            <a:r>
              <a:rPr lang="zh-CN" sz="2000" b="0" strike="noStrike" spc="-1">
                <a:solidFill>
                  <a:srgbClr val="000000"/>
                </a:solidFill>
                <a:latin typeface="Arial"/>
              </a:rPr>
              <a:t>点击编辑备注格式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68" name="PlaceHolder 3"/>
          <p:cNvSpPr>
            <a:spLocks noGrp="1"/>
          </p:cNvSpPr>
          <p:nvPr>
            <p:ph type="hdr" idx="38"/>
          </p:nvPr>
        </p:nvSpPr>
        <p:spPr>
          <a:xfrm>
            <a:off x="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/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&lt;页眉&gt;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69" name="PlaceHolder 4"/>
          <p:cNvSpPr>
            <a:spLocks noGrp="1"/>
          </p:cNvSpPr>
          <p:nvPr>
            <p:ph type="dt" idx="34"/>
          </p:nvPr>
        </p:nvSpPr>
        <p:spPr>
          <a:xfrm>
            <a:off x="4278960" y="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0" name="PlaceHolder 5"/>
          <p:cNvSpPr>
            <a:spLocks noGrp="1"/>
          </p:cNvSpPr>
          <p:nvPr>
            <p:ph type="ftr" idx="35"/>
          </p:nvPr>
        </p:nvSpPr>
        <p:spPr>
          <a:xfrm>
            <a:off x="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71" name="PlaceHolder 6"/>
          <p:cNvSpPr>
            <a:spLocks noGrp="1"/>
          </p:cNvSpPr>
          <p:nvPr>
            <p:ph type="sldNum" idx="36"/>
          </p:nvPr>
        </p:nvSpPr>
        <p:spPr>
          <a:xfrm>
            <a:off x="4278960" y="10157400"/>
            <a:ext cx="3280680" cy="5342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>
            <a:lvl1pPr indent="0" algn="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r">
              <a:buNone/>
            </a:pPr>
            <a:fld id="{F663FD06-065B-4CD5-A01A-B9CA89190E62}" type="slidenum"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&lt;编号&gt;</a:t>
            </a:fld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/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2.xml" /><Relationship Id="rId2" Type="http://schemas.openxmlformats.org/officeDocument/2006/relationships/notesMaster" Target="../notesMasters/notesMaster1.xml" /></Relationships>
</file>

<file path=ppt/notesSlides/_rels/notesSlide2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3.xml" /><Relationship Id="rId2" Type="http://schemas.openxmlformats.org/officeDocument/2006/relationships/notesMaster" Target="../notesMasters/notesMaster1.xml" /></Relationships>
</file>

<file path=ppt/notesSlides/_rels/notesSlide3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8.xml" /><Relationship Id="rId2" Type="http://schemas.openxmlformats.org/officeDocument/2006/relationships/notesMaster" Target="../notesMasters/notesMaster1.xml" /></Relationships>
</file>

<file path=ppt/notesSlides/_rels/notesSlide4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9.xml" /><Relationship Id="rId2" Type="http://schemas.openxmlformats.org/officeDocument/2006/relationships/notesMaster" Target="../notesMasters/notesMaster1.xml" /></Relationships>
</file>

<file path=ppt/notesSlides/_rels/notesSlide5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4.xml" /><Relationship Id="rId2" Type="http://schemas.openxmlformats.org/officeDocument/2006/relationships/notesMaster" Target="../notesMasters/notesMaster1.xml" /></Relationships>
</file>

<file path=ppt/notesSlides/_rels/notesSlide6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5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0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1" name="PlaceHolder 2"/>
          <p:cNvSpPr>
            <a:spLocks noGrp="1"/>
          </p:cNvSpPr>
          <p:nvPr>
            <p:ph type="body" idx="38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2" name="PlaceHolder 3"/>
          <p:cNvSpPr>
            <a:spLocks noGrp="1"/>
          </p:cNvSpPr>
          <p:nvPr>
            <p:ph type="sldNum" idx="37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3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4" name="PlaceHolder 2"/>
          <p:cNvSpPr>
            <a:spLocks noGrp="1"/>
          </p:cNvSpPr>
          <p:nvPr>
            <p:ph type="body" idx="39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5" name="PlaceHolder 3"/>
          <p:cNvSpPr>
            <a:spLocks noGrp="1"/>
          </p:cNvSpPr>
          <p:nvPr>
            <p:ph type="sldNum" idx="38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6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47" name="PlaceHolder 2"/>
          <p:cNvSpPr>
            <a:spLocks noGrp="1"/>
          </p:cNvSpPr>
          <p:nvPr>
            <p:ph type="body" idx="40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48" name="PlaceHolder 3"/>
          <p:cNvSpPr>
            <a:spLocks noGrp="1"/>
          </p:cNvSpPr>
          <p:nvPr>
            <p:ph type="sldNum" idx="39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49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0" name="PlaceHolder 2"/>
          <p:cNvSpPr>
            <a:spLocks noGrp="1"/>
          </p:cNvSpPr>
          <p:nvPr>
            <p:ph type="body" idx="41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1" name="PlaceHolder 3"/>
          <p:cNvSpPr>
            <a:spLocks noGrp="1"/>
          </p:cNvSpPr>
          <p:nvPr>
            <p:ph type="sldNum" idx="40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2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3" name="PlaceHolder 2"/>
          <p:cNvSpPr>
            <a:spLocks noGrp="1"/>
          </p:cNvSpPr>
          <p:nvPr>
            <p:ph type="body" idx="42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4" name="PlaceHolder 3"/>
          <p:cNvSpPr>
            <a:spLocks noGrp="1"/>
          </p:cNvSpPr>
          <p:nvPr>
            <p:ph type="sldNum" idx="41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55" name="PlaceHolder 1"/>
          <p:cNvSpPr>
            <a:spLocks noGrp="1"/>
          </p:cNvSpPr>
          <p:nvPr>
            <p:ph type="sldImg"/>
          </p:nvPr>
        </p:nvSpPr>
        <p:spPr>
          <a:xfrm>
            <a:off x="685800" y="1143000"/>
            <a:ext cx="5486040" cy="3085920"/>
          </a:xfrm>
          <a:prstGeom prst="rect">
            <a:avLst/>
          </a:prstGeom>
          <a:ln w="0">
            <a:noFill/>
          </a:ln>
        </p:spPr>
      </p:sp>
      <p:sp>
        <p:nvSpPr>
          <p:cNvPr id="356" name="PlaceHolder 2"/>
          <p:cNvSpPr>
            <a:spLocks noGrp="1"/>
          </p:cNvSpPr>
          <p:nvPr>
            <p:ph type="body" idx="43"/>
          </p:nvPr>
        </p:nvSpPr>
        <p:spPr>
          <a:xfrm>
            <a:off x="685800" y="4400640"/>
            <a:ext cx="5486040" cy="360000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t">
            <a:noAutofit/>
          </a:bodyPr>
          <a:lstStyle/>
          <a:p>
            <a:pPr marL="216000" indent="-216000">
              <a:buNone/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357" name="PlaceHolder 3"/>
          <p:cNvSpPr>
            <a:spLocks noGrp="1"/>
          </p:cNvSpPr>
          <p:nvPr>
            <p:ph type="sldNum" idx="42"/>
          </p:nvPr>
        </p:nvSpPr>
        <p:spPr>
          <a:xfrm>
            <a:off x="3884760" y="8685360"/>
            <a:ext cx="2971440" cy="45828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b">
            <a:noAutofit/>
          </a:bodyPr>
          <a:lstStyle/>
          <a:p>
            <a:pPr indent="0">
              <a:buNone/>
            </a:pPr>
            <a:endParaRPr lang="en-US" sz="1200" b="0" strike="noStrike" spc="-1">
              <a:solidFill>
                <a:srgbClr val="000000"/>
              </a:solidFill>
              <a:latin typeface="Times New Roman"/>
            </a:endParaRPr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3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F2DF3C1-69EB-41CE-9E7A-87673A32C5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ECE2CB-4454-44A5-9FCC-3F23D33E91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77915D5-188F-45C2-8AE6-D6606089B7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B434AD9-A9F5-46F7-82FB-2AD379A289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DBDE0EC-A8B0-4D3C-B628-7845ACD56B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7716F06-F546-4E47-9A1E-B338F542F8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F249861-346B-4070-89C9-DB17CD18B7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DD51339-BA7C-460F-A3D7-C26B3F999C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4C05268-7F87-4521-92B8-08BE732AD0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CB8EA82-068B-442D-A972-F334D1AE4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ECED00-AEB7-4781-AAB8-E5E2F53C29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2484000"/>
            <a:ext cx="9798840" cy="10184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26920"/>
            <a:ext cx="9798840" cy="5382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 algn="ctr">
              <a:buNone/>
            </a:pPr>
            <a:endParaRPr lang="en-US" sz="3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4" name="PlaceHolder 3"/>
          <p:cNvSpPr>
            <a:spLocks noGrp="1"/>
          </p:cNvSpPr>
          <p:nvPr>
            <p:ph type="ftr" idx="2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7" name="PlaceHolder 4"/>
          <p:cNvSpPr>
            <a:spLocks noGrp="1"/>
          </p:cNvSpPr>
          <p:nvPr>
            <p:ph type="sldNum" idx="3"/>
          </p:nvPr>
        </p:nvSpPr>
        <p:spPr/>
        <p:txBody>
          <a:bodyPr/>
          <a:lstStyle/>
          <a:p>
            <a:fld id="{74359FAE-D237-4B94-B9E1-56A27759E408}" type="slidenum">
              <a:t>&lt;#&gt;</a:t>
            </a:fld>
          </a:p>
        </p:txBody>
      </p:sp>
      <p:sp>
        <p:nvSpPr>
          <p:cNvPr id="8" name="PlaceHolder 5"/>
          <p:cNvSpPr>
            <a:spLocks noGrp="1"/>
          </p:cNvSpPr>
          <p:nvPr>
            <p:ph type="dt" idx="1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PlaceHolder 1"/>
          <p:cNvSpPr>
            <a:spLocks noGrp="1"/>
          </p:cNvSpPr>
          <p:nvPr>
            <p:ph type="ftr" idx="26"/>
          </p:nvPr>
        </p:nvSpPr>
        <p:spPr/>
        <p:txBody>
          <a:bodyPr/>
          <a:lstStyle/>
          <a:p>
            <a:r>
              <a:t>Footer</a:t>
            </a:r>
          </a:p>
        </p:txBody>
      </p:sp>
      <p:sp>
        <p:nvSpPr>
          <p:cNvPr id="3" name="PlaceHolder 2"/>
          <p:cNvSpPr>
            <a:spLocks noGrp="1"/>
          </p:cNvSpPr>
          <p:nvPr>
            <p:ph type="sldNum" idx="27"/>
          </p:nvPr>
        </p:nvSpPr>
        <p:spPr/>
        <p:txBody>
          <a:bodyPr/>
          <a:lstStyle/>
          <a:p>
            <a:fld id="{BE92062F-B317-4F00-8239-C8CEE19797F2}" type="slidenum">
              <a:t>&lt;#&gt;</a:t>
            </a:fld>
          </a:p>
        </p:txBody>
      </p:sp>
      <p:sp>
        <p:nvSpPr>
          <p:cNvPr id="4" name="PlaceHolder 3"/>
          <p:cNvSpPr>
            <a:spLocks noGrp="1"/>
          </p:cNvSpPr>
          <p:nvPr>
            <p:ph type="dt" idx="25"/>
          </p:nvPr>
        </p:nvSpPr>
        <p:spPr/>
        <p:txBody>
          <a:bodyPr/>
          <a:lstStyle/>
          <a:p>
            <a:endParaRPr lang="zh-CN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_rels/slideMaster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heme" Target="../theme/theme3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PlaceHolder 1"/>
          <p:cNvSpPr>
            <a:spLocks noGrp="1"/>
          </p:cNvSpPr>
          <p:nvPr>
            <p:ph type="title"/>
          </p:nvPr>
        </p:nvSpPr>
        <p:spPr>
          <a:xfrm>
            <a:off x="1198800" y="9144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rm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单击此处编辑母版标题样式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6" name="PlaceHolder 2"/>
          <p:cNvSpPr>
            <a:spLocks noGrp="1"/>
          </p:cNvSpPr>
          <p:nvPr>
            <p:ph type="dt" idx="1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2" name="PlaceHolder 3"/>
          <p:cNvSpPr>
            <a:spLocks noGrp="1"/>
          </p:cNvSpPr>
          <p:nvPr>
            <p:ph type="ftr" idx="2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3" name="PlaceHolder 4"/>
          <p:cNvSpPr>
            <a:spLocks noGrp="1"/>
          </p:cNvSpPr>
          <p:nvPr>
            <p:ph type="sldNum" idx="3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4" name="PlaceHolder 5"/>
          <p:cNvSpPr>
            <a:spLocks noGrp="1"/>
          </p:cNvSpPr>
          <p:nvPr>
            <p:ph type="body" idx="4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/>
    <p:bodyStyle/>
    <p:otherStyle/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0" name="PlaceHolder 1"/>
          <p:cNvSpPr>
            <a:spLocks noGrp="1"/>
          </p:cNvSpPr>
          <p:nvPr>
            <p:ph type="dt" idx="25"/>
          </p:nvPr>
        </p:nvSpPr>
        <p:spPr>
          <a:xfrm>
            <a:off x="6120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&lt;日期/时间&gt;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1" name="PlaceHolder 2"/>
          <p:cNvSpPr>
            <a:spLocks noGrp="1"/>
          </p:cNvSpPr>
          <p:nvPr>
            <p:ph type="ftr" idx="26"/>
          </p:nvPr>
        </p:nvSpPr>
        <p:spPr>
          <a:xfrm>
            <a:off x="4115880" y="6314400"/>
            <a:ext cx="395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>
            <a:lvl1pPr indent="0" algn="ctr">
              <a:buNone/>
              <a:defRPr lang="en-US" sz="1400" b="0" strike="noStrike" spc="-1">
                <a:solidFill>
                  <a:srgbClr val="000000"/>
                </a:solidFill>
                <a:latin typeface="Times New Roman"/>
              </a:defRPr>
            </a:lvl1pPr>
          </a:lstStyle>
          <a:p>
            <a:pPr indent="0" algn="ctr">
              <a:buNone/>
            </a:pPr>
            <a:r>
              <a:rPr lang="en-US" sz="1400" b="0" strike="noStrike" spc="-1">
                <a:solidFill>
                  <a:srgbClr val="000000"/>
                </a:solidFill>
                <a:latin typeface="Times New Roman"/>
              </a:rPr>
              <a:t>&lt;页脚&gt;</a:t>
            </a:r>
            <a:endParaRPr lang="en-US" sz="14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2" name="PlaceHolder 3"/>
          <p:cNvSpPr>
            <a:spLocks noGrp="1"/>
          </p:cNvSpPr>
          <p:nvPr>
            <p:ph type="sldNum" idx="27"/>
          </p:nvPr>
        </p:nvSpPr>
        <p:spPr>
          <a:xfrm>
            <a:off x="8877600" y="6314400"/>
            <a:ext cx="2699640" cy="316440"/>
          </a:xfrm>
          <a:prstGeom prst="rect">
            <a:avLst/>
          </a:prstGeom>
          <a:noFill/>
          <a:ln w="0">
            <a:noFill/>
          </a:ln>
        </p:spPr>
        <p:txBody>
          <a:bodyPr lIns="91440" tIns="45720" rIns="91440" bIns="45720" anchor="ctr">
            <a:noAutofit/>
          </a:bodyPr>
          <a:lstStyle/>
          <a:p>
            <a:pPr indent="0">
              <a:buNone/>
            </a:pPr>
            <a:endParaRPr lang="en-US" sz="1000" b="0" strike="noStrike" spc="-1">
              <a:solidFill>
                <a:srgbClr val="000000"/>
              </a:solidFill>
              <a:latin typeface="Times New Roman"/>
            </a:endParaRPr>
          </a:p>
        </p:txBody>
      </p:sp>
      <p:sp>
        <p:nvSpPr>
          <p:cNvPr id="53" name="PlaceHolder 4"/>
          <p:cNvSpPr>
            <a:spLocks noGrp="1"/>
          </p:cNvSpPr>
          <p:nvPr>
            <p:ph type="title"/>
          </p:nvPr>
        </p:nvSpPr>
        <p:spPr>
          <a:xfrm>
            <a:off x="609480" y="273600"/>
            <a:ext cx="10972440" cy="114480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ctr">
            <a:noAutofit/>
          </a:bodyPr>
          <a:lstStyle/>
          <a:p>
            <a:pPr indent="0">
              <a:buNone/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</a:rPr>
              <a:t>单击以编辑标题文本格式</a:t>
            </a:r>
            <a:endParaRPr lang="en-US" sz="18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54" name="PlaceHolder 5"/>
          <p:cNvSpPr>
            <a:spLocks noGrp="1"/>
          </p:cNvSpPr>
          <p:nvPr>
            <p:ph type="body" idx="28"/>
          </p:nvPr>
        </p:nvSpPr>
        <p:spPr>
          <a:xfrm>
            <a:off x="609480" y="1604520"/>
            <a:ext cx="10972440" cy="39772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t">
            <a:normAutofit/>
          </a:bodyPr>
          <a:lstStyle/>
          <a:p>
            <a:pPr marL="432000" indent="-324000">
              <a:lnSpc>
                <a:spcPct val="130000"/>
              </a:lnSpc>
              <a:spcBef>
                <a:spcPts val="1417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点击以编辑提纲文本格式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864000" lvl="1" indent="-324000">
              <a:lnSpc>
                <a:spcPct val="120000"/>
              </a:lnSpc>
              <a:spcBef>
                <a:spcPts val="1134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6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第二提纲级别</a:t>
            </a:r>
            <a:endParaRPr lang="en-US" sz="16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296000" lvl="2" indent="-288000">
              <a:lnSpc>
                <a:spcPct val="120000"/>
              </a:lnSpc>
              <a:spcBef>
                <a:spcPts val="850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第三提纲级别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1728000" lvl="3" indent="-216000">
              <a:lnSpc>
                <a:spcPct val="120000"/>
              </a:lnSpc>
              <a:spcBef>
                <a:spcPts val="567"/>
              </a:spcBef>
              <a:buClr>
                <a:srgbClr val="000000"/>
              </a:buClr>
              <a:buSzPct val="75000"/>
              <a:buFont typeface="Symbol" charset="2"/>
              <a:buChar char=""/>
              <a:tabLst>
                <a:tab pos="1609560"/>
              </a:tabLst>
            </a:pPr>
            <a:r>
              <a:rPr lang="zh-CN" sz="14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第四提纲级别</a:t>
            </a:r>
            <a:endParaRPr lang="en-US" sz="14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160000" lvl="4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第五提纲级别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2592000" lvl="5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第六提纲级别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  <a:p>
            <a:pPr marL="3024000" lvl="6" indent="-216000">
              <a:lnSpc>
                <a:spcPct val="120000"/>
              </a:lnSpc>
              <a:spcBef>
                <a:spcPts val="283"/>
              </a:spcBef>
              <a:buClr>
                <a:srgbClr val="000000"/>
              </a:buClr>
              <a:buSzPct val="45000"/>
              <a:buFont typeface="Wingdings" charset="2"/>
              <a:buChar char=""/>
              <a:tabLst>
                <a:tab pos="1609560"/>
              </a:tabLst>
            </a:pPr>
            <a:r>
              <a:rPr lang="zh-CN" sz="20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</a:rPr>
              <a:t>第七提纲级别</a:t>
            </a:r>
            <a:endParaRPr lang="en-US" sz="20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</p:sldLayoutIdLst>
  <p:transition/>
  <p:timing/>
  <p:txStyles>
    <p:titleStyle/>
    <p:bodyStyle/>
    <p:otherStyle/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1.xml" /><Relationship Id="rId3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2.xml" /><Relationship Id="rId3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3.xml" /><Relationship Id="rId3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4.xml" /><Relationship Id="rId3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5.xml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notesSlide" Target="../notesSlides/notesSlide6.xml" /><Relationship Id="rId3" Type="http://schemas.openxmlformats.org/officeDocument/2006/relationships/image" Target="../media/image1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1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image" Target="../media/image2.png" /></Relationships>
</file>

<file path=ppt/slides/_rels/slide2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8703304401200605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21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2" name="PlaceHolder 1"/>
          <p:cNvSpPr>
            <a:spLocks noGrp="1"/>
          </p:cNvSpPr>
          <p:nvPr>
            <p:ph type="title"/>
          </p:nvPr>
        </p:nvSpPr>
        <p:spPr>
          <a:xfrm>
            <a:off x="791280" y="858600"/>
            <a:ext cx="9798840" cy="25700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b">
            <a:noAutofit/>
          </a:bodyPr>
          <a:lstStyle/>
          <a:p>
            <a:pPr indent="0" algn="ctr" defTabSz="914400">
              <a:lnSpc>
                <a:spcPct val="100000"/>
              </a:lnSpc>
              <a:buNone/>
            </a:pPr>
            <a:r>
              <a:rPr lang="zh-CN" sz="60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专业人员管理实战培训</a:t>
            </a:r>
            <a:endParaRPr lang="en-US" sz="60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3" name="PlaceHolder 2"/>
          <p:cNvSpPr>
            <a:spLocks noGrp="1"/>
          </p:cNvSpPr>
          <p:nvPr>
            <p:ph type="subTitle" idx="4"/>
          </p:nvPr>
        </p:nvSpPr>
        <p:spPr>
          <a:xfrm>
            <a:off x="1198800" y="3560400"/>
            <a:ext cx="472680" cy="20268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 fontScale="37485" lnSpcReduction="20000"/>
          </a:bodyPr>
          <a:lstStyle/>
          <a:p>
            <a:pPr indent="0" algn="ctr" defTabSz="914400">
              <a:lnSpc>
                <a:spcPct val="110000"/>
              </a:lnSpc>
              <a:spcAft>
                <a:spcPts val="1001"/>
              </a:spcAft>
              <a:buNone/>
              <a:tabLst>
                <a:tab pos="0"/>
              </a:tabLst>
            </a:pPr>
            <a:r>
              <a:rPr lang="en-US" sz="2400" b="0" strike="noStrike" spc="199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 </a:t>
            </a:r>
            <a:endParaRPr lang="en-US" sz="24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74" name="文本框 3"/>
          <p:cNvSpPr/>
          <p:nvPr/>
        </p:nvSpPr>
        <p:spPr>
          <a:xfrm>
            <a:off x="4453200" y="4485600"/>
            <a:ext cx="4063680" cy="1086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制作人：魏老师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制作时间：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2024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年</a:t>
            </a: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3</a:t>
            </a:r>
            <a:r>
              <a:rPr lang="zh-CN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月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5" name="PlaceHolder 1"/>
          <p:cNvSpPr>
            <a:spLocks noGrp="1"/>
          </p:cNvSpPr>
          <p:nvPr>
            <p:ph type="title" idx="4294967295"/>
          </p:nvPr>
        </p:nvSpPr>
        <p:spPr>
          <a:xfrm>
            <a:off x="5113080" y="969120"/>
            <a:ext cx="1865880" cy="1059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目录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6" name="content"/>
          <p:cNvSpPr/>
          <p:nvPr/>
        </p:nvSpPr>
        <p:spPr>
          <a:xfrm>
            <a:off x="798840" y="2077560"/>
            <a:ext cx="7692120" cy="426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rmAutofit/>
          </a:bodyPr>
          <a:lstStyle/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1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专业人员管理实战培训概述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2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管理概念介绍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3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团队建设与激励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4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沟通与冲突解决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5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绩效评估与提升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00000"/>
              </a:lnSpc>
            </a:pP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第</a:t>
            </a:r>
            <a:r>
              <a:rPr lang="en-US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6</a:t>
            </a:r>
            <a:r>
              <a:rPr lang="zh-CN" sz="3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章  案例分析与总结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7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01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78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1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专业人员管理实战培训概述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79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0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81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专业人员管理的重要性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2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专业人员管理在企业中扮演着重要的角色，是成功的关键因素之一。通过有效的专业人员管理，可以提升团队的工作效率和绩效水平，帮助企业实现长期发展目标。本课程将帮助您掌握专业人员管理的实战技巧，提升管理能力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3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4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专业人员管理实战培训目标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85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重点概念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6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了解专业人员管理的基本概念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7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团队效率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8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掌握有效的团队建设和激励方法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89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沟通技巧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0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提升沟通技巧和问题解决能力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1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2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实际案例分析和解决方案分享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3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专业人员管理实战培训大纲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94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管理基础知识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5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管理概念介绍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6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97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沟通技巧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8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沟通与冲突解决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99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00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团队合作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1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团队建设与激励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2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3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4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第二天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5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沟通与冲突解决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绩效评估与提升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6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07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第三天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8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案例分析与总结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学员互动交流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09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0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1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2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课程安排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3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14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第一天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15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管理概念介绍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团队建设与激励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6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专业人员管理实战培训内容扩展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17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专业人员管理实战培训将涉及到团队协作、领导管理、沟通技巧、解决问题等方面的内容。参与培训的学员将通过案例分析和实际操作，提升管理技能，促进团队的整体绩效提升。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8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02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19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2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管理概念介绍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0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7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1" name="矩形 6"/>
          <p:cNvSpPr/>
          <p:nvPr/>
        </p:nvSpPr>
        <p:spPr>
          <a:xfrm>
            <a:off x="8392680" y="1403280"/>
            <a:ext cx="3102840" cy="478188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/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22" name="title"/>
          <p:cNvSpPr/>
          <p:nvPr/>
        </p:nvSpPr>
        <p:spPr>
          <a:xfrm>
            <a:off x="3310200" y="685800"/>
            <a:ext cx="7092720" cy="10818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36360" anchor="b">
            <a:noAutofit/>
          </a:bodyPr>
          <a:lstStyle/>
          <a:p>
            <a:pPr algn="ctr" defTabSz="914400">
              <a:lnSpc>
                <a:spcPct val="100000"/>
              </a:lnSpc>
              <a:tabLst>
                <a:tab pos="0"/>
              </a:tabLst>
            </a:pPr>
            <a:r>
              <a:rPr lang="zh-CN" sz="3500" b="1" strike="noStrike" spc="299">
                <a:solidFill>
                  <a:schemeClr val="dk1"/>
                </a:solidFill>
                <a:latin typeface="Arial"/>
                <a:ea typeface="微软雅黑"/>
              </a:rPr>
              <a:t>成功管理者的特点</a:t>
            </a:r>
            <a:endParaRPr lang="en-US" sz="3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3" name="content"/>
          <p:cNvSpPr/>
          <p:nvPr/>
        </p:nvSpPr>
        <p:spPr>
          <a:xfrm>
            <a:off x="1654920" y="2215440"/>
            <a:ext cx="9145080" cy="3969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  <a:scene3d>
              <a:camera prst="orthographicFront"/>
              <a:lightRig rig="threePt" dir="t"/>
            </a:scene3d>
          </a:bodyPr>
          <a:lstStyle/>
          <a:p>
            <a:pPr defTabSz="914400">
              <a:lnSpc>
                <a:spcPct val="130000"/>
              </a:lnSpc>
              <a:tabLst>
                <a:tab pos="0"/>
              </a:tabLst>
            </a:pPr>
            <a:r>
              <a:rPr lang="zh-CN" sz="2500" b="0" strike="noStrike" spc="148">
                <a:solidFill>
                  <a:schemeClr val="dk1"/>
                </a:solidFill>
                <a:latin typeface="Arial"/>
                <a:ea typeface="微软雅黑"/>
              </a:rPr>
              <a:t>成功管理者具有强大的领导力和沟通能力，能够有效地激励团队成员，推动团队目标的实现。他们善于解决问题，具有较强的决策能力和执行力，同时具备良好的人际关系和团队合作精神。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4" name="PlaceHolder 1"/>
          <p:cNvSpPr>
            <a:spLocks noGrp="1"/>
          </p:cNvSpPr>
          <p:nvPr>
            <p:ph type="title" idx="4294967295"/>
          </p:nvPr>
        </p:nvSpPr>
        <p:spPr>
          <a:xfrm>
            <a:off x="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 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管理理论概述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2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强调层级管理和规章制度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传统管理理论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2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2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强调个性化管理和员工发展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新兴管理理论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3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注重创新和灵活性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现代管理理论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决策管理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分析决策影响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权衡利弊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寻求反馈意见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3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3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人际关系管理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建立信任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有效沟通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处理冲突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创新管理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鼓励创新思维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推动项目实施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评估创新成果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管理技巧与方法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4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时间管理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4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设定优先级任务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避免时间浪费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制定时间表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55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48" name="PlaceHolder 1"/>
          <p:cNvSpPr>
            <a:spLocks noGrp="1"/>
          </p:cNvSpPr>
          <p:nvPr>
            <p:ph type="title" idx="4294967295"/>
          </p:nvPr>
        </p:nvSpPr>
        <p:spPr>
          <a:xfrm>
            <a:off x="2241720" y="608400"/>
            <a:ext cx="10968480" cy="7052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/>
                </a:solidFill>
                <a:latin typeface="微软雅黑"/>
                <a:ea typeface="微软雅黑"/>
              </a:rPr>
              <a:t>管理实践中的挑战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49" name="content.1.subtitle"/>
          <p:cNvSpPr/>
          <p:nvPr/>
        </p:nvSpPr>
        <p:spPr>
          <a:xfrm>
            <a:off x="113040" y="3895200"/>
            <a:ext cx="2639880" cy="16340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倾听员工意见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0" name="content.1.title"/>
          <p:cNvSpPr/>
          <p:nvPr/>
        </p:nvSpPr>
        <p:spPr>
          <a:xfrm>
            <a:off x="221040" y="2159640"/>
            <a:ext cx="2400120" cy="4860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应对员工投诉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1" name="content.2.subtitle"/>
          <p:cNvSpPr/>
          <p:nvPr/>
        </p:nvSpPr>
        <p:spPr>
          <a:xfrm>
            <a:off x="9320040" y="3642840"/>
            <a:ext cx="2535840" cy="1799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调解矛盾双方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2" name="content.2.title"/>
          <p:cNvSpPr/>
          <p:nvPr/>
        </p:nvSpPr>
        <p:spPr>
          <a:xfrm>
            <a:off x="9188280" y="1577880"/>
            <a:ext cx="2667240" cy="11318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解决团队内部矛盾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3" name="content.3.subtitle"/>
          <p:cNvSpPr/>
          <p:nvPr/>
        </p:nvSpPr>
        <p:spPr>
          <a:xfrm>
            <a:off x="3272040" y="3763800"/>
            <a:ext cx="2469240" cy="1820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寻找解决方案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4" name="content.3.title"/>
          <p:cNvSpPr/>
          <p:nvPr/>
        </p:nvSpPr>
        <p:spPr>
          <a:xfrm>
            <a:off x="3423240" y="2366640"/>
            <a:ext cx="2228400" cy="3430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面对工作中的不确定性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5" name="content.4.subtitle"/>
          <p:cNvSpPr/>
          <p:nvPr/>
        </p:nvSpPr>
        <p:spPr>
          <a:xfrm>
            <a:off x="6552000" y="3763800"/>
            <a:ext cx="2459520" cy="16894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ctr" defTabSz="914400">
              <a:lnSpc>
                <a:spcPct val="150000"/>
              </a:lnSpc>
            </a:pPr>
            <a:r>
              <a:rPr lang="en-US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 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56" name="content.4.title"/>
          <p:cNvSpPr/>
          <p:nvPr/>
        </p:nvSpPr>
        <p:spPr>
          <a:xfrm>
            <a:off x="6310800" y="2022480"/>
            <a:ext cx="3008880" cy="6872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 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82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7" name="PlaceHolder 1"/>
          <p:cNvSpPr>
            <a:spLocks noGrp="1"/>
          </p:cNvSpPr>
          <p:nvPr>
            <p:ph type="title" idx="4294967295"/>
          </p:nvPr>
        </p:nvSpPr>
        <p:spPr>
          <a:xfrm>
            <a:off x="2887920" y="283680"/>
            <a:ext cx="7095600" cy="171108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rm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案例分享与讨论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58" name="content"/>
          <p:cNvSpPr/>
          <p:nvPr/>
        </p:nvSpPr>
        <p:spPr>
          <a:xfrm>
            <a:off x="837720" y="2297520"/>
            <a:ext cx="10654920" cy="440964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defTabSz="914400">
              <a:lnSpc>
                <a:spcPct val="150000"/>
              </a:lnSpc>
            </a:pPr>
            <a:r>
              <a:rPr lang="zh-CN" sz="2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在管理实践中，案例分享是一种重要的学习方式。通过真实案例的讨论和分析，可以帮助学员更好地理解管理理论，提升解决问题的能力，培养团队合作意识。</a:t>
            </a:r>
            <a:endParaRPr lang="en-US" sz="2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3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59" name="PlaceHolder 1"/>
          <p:cNvSpPr>
            <a:spLocks noGrp="1"/>
          </p:cNvSpPr>
          <p:nvPr>
            <p:ph/>
          </p:nvPr>
        </p:nvSpPr>
        <p:spPr>
          <a:xfrm>
            <a:off x="299880" y="1488960"/>
            <a:ext cx="6318360" cy="521640"/>
          </a:xfrm>
          <a:prstGeom prst="rect">
            <a:avLst/>
          </a:prstGeom>
          <a:noFill/>
          <a:ln w="0">
            <a:noFill/>
          </a:ln>
        </p:spPr>
        <p:txBody>
          <a:bodyPr lIns="90000" tIns="46800" rIns="90000" bIns="46800" anchor="t">
            <a:normAutofit/>
          </a:bodyPr>
          <a:lstStyle/>
          <a:p>
            <a:pPr marL="228600" indent="-228600" defTabSz="914400">
              <a:lnSpc>
                <a:spcPct val="130000"/>
              </a:lnSpc>
              <a:spcAft>
                <a:spcPts val="1001"/>
              </a:spcAft>
              <a:buClr>
                <a:srgbClr val="595959"/>
              </a:buClr>
              <a:buFont typeface="Arial"/>
              <a:buChar char="●"/>
              <a:tabLst>
                <a:tab pos="1609560"/>
              </a:tabLst>
            </a:pPr>
            <a:r>
              <a:rPr lang="en-US" sz="1800" b="0" strike="noStrike" spc="148">
                <a:solidFill>
                  <a:schemeClr val="dk1">
                    <a:lumMod val="65000"/>
                    <a:lumOff val="35000"/>
                  </a:schemeClr>
                </a:solidFill>
                <a:latin typeface="Arial"/>
                <a:ea typeface="微软雅黑"/>
              </a:rPr>
              <a:t>03</a:t>
            </a:r>
            <a:endParaRPr lang="en-US" sz="1800" b="0" strike="noStrike" spc="148">
              <a:solidFill>
                <a:schemeClr val="dk1">
                  <a:lumMod val="65000"/>
                  <a:lumOff val="35000"/>
                </a:schemeClr>
              </a:solidFill>
              <a:latin typeface="Arial"/>
            </a:endParaRPr>
          </a:p>
        </p:txBody>
      </p:sp>
      <p:sp>
        <p:nvSpPr>
          <p:cNvPr id="160" name="PlaceHolder 2"/>
          <p:cNvSpPr>
            <a:spLocks noGrp="1"/>
          </p:cNvSpPr>
          <p:nvPr>
            <p:ph type="title" idx="4294967295"/>
          </p:nvPr>
        </p:nvSpPr>
        <p:spPr>
          <a:xfrm>
            <a:off x="1549440" y="2085840"/>
            <a:ext cx="9610920" cy="157248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第</a:t>
            </a:r>
            <a:r>
              <a:rPr lang="en-US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3</a:t>
            </a: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章 团队建设与激励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1" name="章节页"/>
          <p:cNvSpPr/>
          <p:nvPr/>
        </p:nvSpPr>
        <p:spPr>
          <a:xfrm>
            <a:off x="857880" y="1252800"/>
            <a:ext cx="1934640" cy="363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90000" tIns="45000" rIns="90000" bIns="45000" anchor="t">
            <a:spAutoFit/>
          </a:bodyPr>
          <a:lstStyle/>
          <a:p>
            <a:pPr defTabSz="914400">
              <a:lnSpc>
                <a:spcPct val="100000"/>
              </a:lnSpc>
            </a:pPr>
            <a:r>
              <a:rPr lang="en-US" sz="1800" b="0" strike="noStrike" spc="-1">
                <a:solidFill>
                  <a:schemeClr val="dk1"/>
                </a:solidFill>
                <a:latin typeface="Arial"/>
                <a:ea typeface="微软雅黑"/>
              </a:rPr>
              <a:t> </a:t>
            </a:r>
            <a:endParaRPr lang="en-US" sz="18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62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高效团队的特征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63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确保团队成员都明白目标和任务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4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目标明确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5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6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信任是团队建设的基石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7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信任和支持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68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69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分工协作，发挥各自优势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0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分工合作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1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72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3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团队培训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4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培养团队技能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提升团队凝聚力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5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6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团队激励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7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奖励制度设计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激励计划执行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78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79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团队绩效评估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0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制定评估标准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定期评估绩效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1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团队建设方法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2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83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团队构建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4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建立团队目标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明确角色分工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69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85" name="PlaceHolder 1"/>
          <p:cNvSpPr>
            <a:spLocks noGrp="1"/>
          </p:cNvSpPr>
          <p:nvPr>
            <p:ph type="title" idx="4294967295"/>
          </p:nvPr>
        </p:nvSpPr>
        <p:spPr>
          <a:xfrm>
            <a:off x="2643480" y="481320"/>
            <a:ext cx="4603320" cy="719640"/>
          </a:xfrm>
          <a:prstGeom prst="rect">
            <a:avLst/>
          </a:prstGeom>
          <a:noFill/>
          <a:ln w="0">
            <a:noFill/>
          </a:ln>
        </p:spPr>
        <p:txBody>
          <a:bodyPr lIns="0" tIns="0" rIns="0" bIns="0" anchor="b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激励方法与实践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186" name="content.1.subtitle"/>
          <p:cNvSpPr/>
          <p:nvPr/>
        </p:nvSpPr>
        <p:spPr>
          <a:xfrm>
            <a:off x="1244520" y="2356560"/>
            <a:ext cx="588096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Arial"/>
                <a:ea typeface="微软雅黑"/>
              </a:rPr>
              <a:t>提供薪酬和奖金激励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7" name="content.1.title"/>
          <p:cNvSpPr/>
          <p:nvPr/>
        </p:nvSpPr>
        <p:spPr>
          <a:xfrm>
            <a:off x="1329120" y="1487160"/>
            <a:ext cx="68392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金钱激励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88" name="椭圆 13"/>
          <p:cNvSpPr/>
          <p:nvPr/>
        </p:nvSpPr>
        <p:spPr>
          <a:xfrm>
            <a:off x="669240" y="177408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01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89" name="content.3.subtitle"/>
          <p:cNvSpPr/>
          <p:nvPr/>
        </p:nvSpPr>
        <p:spPr>
          <a:xfrm>
            <a:off x="1333440" y="5716440"/>
            <a:ext cx="537372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/>
                </a:solidFill>
                <a:latin typeface="微软雅黑"/>
                <a:ea typeface="微软雅黑"/>
              </a:rPr>
              <a:t>提供晋升通道和机会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0" name="content.3.title"/>
          <p:cNvSpPr/>
          <p:nvPr/>
        </p:nvSpPr>
        <p:spPr>
          <a:xfrm>
            <a:off x="1329120" y="4847760"/>
            <a:ext cx="737964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晋升机制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1" name="椭圆 18"/>
          <p:cNvSpPr/>
          <p:nvPr/>
        </p:nvSpPr>
        <p:spPr>
          <a:xfrm>
            <a:off x="669240" y="35114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02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  <p:sp>
        <p:nvSpPr>
          <p:cNvPr id="192" name="content.2.subtitle"/>
          <p:cNvSpPr/>
          <p:nvPr/>
        </p:nvSpPr>
        <p:spPr>
          <a:xfrm>
            <a:off x="1330920" y="3866400"/>
            <a:ext cx="683748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50000"/>
              </a:lnSpc>
            </a:pPr>
            <a:r>
              <a:rPr lang="zh-CN" sz="20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认可团队成员努力和贡献</a:t>
            </a:r>
            <a:endParaRPr lang="en-US" sz="2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3" name="content.2.title"/>
          <p:cNvSpPr/>
          <p:nvPr/>
        </p:nvSpPr>
        <p:spPr>
          <a:xfrm>
            <a:off x="1329120" y="3128760"/>
            <a:ext cx="7246800" cy="6598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b">
            <a:noAutofit/>
          </a:bodyPr>
          <a:lstStyle/>
          <a:p>
            <a:pPr defTabSz="914400">
              <a:lnSpc>
                <a:spcPct val="100000"/>
              </a:lnSpc>
            </a:pPr>
            <a:r>
              <a:rPr lang="zh-CN" sz="30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赞美与鼓励</a:t>
            </a:r>
            <a:endParaRPr lang="en-US" sz="30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4" name="椭圆 1"/>
          <p:cNvSpPr/>
          <p:nvPr/>
        </p:nvSpPr>
        <p:spPr>
          <a:xfrm>
            <a:off x="669240" y="5003640"/>
            <a:ext cx="504000" cy="504000"/>
          </a:xfrm>
          <a:prstGeom prst="ellipse">
            <a:avLst/>
          </a:prstGeom>
          <a:solidFill>
            <a:schemeClr val="accent1"/>
          </a:solidFill>
          <a:ln w="0">
            <a:noFill/>
          </a:ln>
          <a:effectLst>
            <a:outerShdw blurRad="101520" dist="38160" algn="l" rotWithShape="0">
              <a:schemeClr val="accent1">
                <a:alpha val="40000"/>
              </a:schemeClr>
            </a:outerShdw>
          </a:effectLst>
        </p:spPr>
        <p:style>
          <a:lnRef idx="0"/>
          <a:fillRef idx="0"/>
          <a:effectRef idx="0"/>
          <a:fontRef idx="minor"/>
        </p:style>
        <p:txBody>
          <a:bodyPr wrap="none" lIns="0" tIns="0" rIns="0" bIns="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r>
              <a:rPr lang="en-US" sz="1600" b="1" strike="noStrike" spc="-1">
                <a:solidFill>
                  <a:schemeClr val="lt1"/>
                </a:solidFill>
                <a:latin typeface="微软雅黑"/>
                <a:ea typeface="微软雅黑"/>
              </a:rPr>
              <a:t>03</a:t>
            </a:r>
            <a:endParaRPr lang="en-US" sz="1600" b="0" strike="noStrike" spc="-1">
              <a:solidFill>
                <a:srgbClr val="FFFFFF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1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rotWithShape="0">
          <a:blip r:embed="rId2">
            <a:alphaModFix amt="48000"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95" name="矩形 28"/>
          <p:cNvSpPr/>
          <p:nvPr/>
        </p:nvSpPr>
        <p:spPr>
          <a:xfrm>
            <a:off x="347328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6" name="content.2.title"/>
          <p:cNvSpPr/>
          <p:nvPr/>
        </p:nvSpPr>
        <p:spPr>
          <a:xfrm>
            <a:off x="2835360" y="1675080"/>
            <a:ext cx="2852640" cy="50328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团队成员流失管理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7" name="content.2.content"/>
          <p:cNvSpPr/>
          <p:nvPr/>
        </p:nvSpPr>
        <p:spPr>
          <a:xfrm>
            <a:off x="2569320" y="3621960"/>
            <a:ext cx="2317320" cy="19065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了解原因分析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留住优秀人才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198" name="矩形 33"/>
          <p:cNvSpPr/>
          <p:nvPr/>
        </p:nvSpPr>
        <p:spPr>
          <a:xfrm>
            <a:off x="620856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199" name="content.3.title"/>
          <p:cNvSpPr/>
          <p:nvPr/>
        </p:nvSpPr>
        <p:spPr>
          <a:xfrm>
            <a:off x="5789160" y="1675080"/>
            <a:ext cx="294660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团队衰退原因分析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0" name="content.3.content"/>
          <p:cNvSpPr/>
          <p:nvPr/>
        </p:nvSpPr>
        <p:spPr>
          <a:xfrm>
            <a:off x="5557680" y="3558600"/>
            <a:ext cx="2184120" cy="22806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寻找问题根源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提出改进措施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1" name="矩形 38"/>
          <p:cNvSpPr/>
          <p:nvPr/>
        </p:nvSpPr>
        <p:spPr>
          <a:xfrm>
            <a:off x="8942040" y="1821960"/>
            <a:ext cx="252828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2" name="content.4.title"/>
          <p:cNvSpPr/>
          <p:nvPr/>
        </p:nvSpPr>
        <p:spPr>
          <a:xfrm>
            <a:off x="9257040" y="1675080"/>
            <a:ext cx="2974680" cy="49572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重建高效团队的方法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3" name="content.4.content"/>
          <p:cNvSpPr/>
          <p:nvPr/>
        </p:nvSpPr>
        <p:spPr>
          <a:xfrm>
            <a:off x="9055800" y="3621960"/>
            <a:ext cx="2948760" cy="21261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重新设定目标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重新规划工作流程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4" name="PlaceHolder 1"/>
          <p:cNvSpPr>
            <a:spLocks noGrp="1"/>
          </p:cNvSpPr>
          <p:nvPr>
            <p:ph type="title" idx="4294967295"/>
          </p:nvPr>
        </p:nvSpPr>
        <p:spPr>
          <a:xfrm>
            <a:off x="1802880" y="360000"/>
            <a:ext cx="10799640" cy="719640"/>
          </a:xfrm>
          <a:prstGeom prst="rect">
            <a:avLst/>
          </a:prstGeom>
          <a:noFill/>
          <a:ln w="0">
            <a:noFill/>
          </a:ln>
        </p:spPr>
        <p:txBody>
          <a:bodyPr lIns="90000" tIns="47160" rIns="90000" bIns="47160" anchor="ctr">
            <a:noAutofit/>
          </a:bodyPr>
          <a:lstStyle/>
          <a:p>
            <a:pPr indent="0" defTabSz="914400">
              <a:lnSpc>
                <a:spcPct val="100000"/>
              </a:lnSpc>
              <a:buNone/>
            </a:pPr>
            <a:r>
              <a:rPr lang="zh-CN" sz="3600" b="1" strike="noStrike" spc="299">
                <a:solidFill>
                  <a:schemeClr val="dk1">
                    <a:lumMod val="85000"/>
                    <a:lumOff val="15000"/>
                  </a:schemeClr>
                </a:solidFill>
                <a:latin typeface="Arial"/>
                <a:ea typeface="微软雅黑"/>
              </a:rPr>
              <a:t>团队危机管理</a:t>
            </a:r>
            <a:endParaRPr lang="en-US" sz="3600" b="0" strike="noStrike" spc="-1">
              <a:solidFill>
                <a:schemeClr val="dk1"/>
              </a:solidFill>
              <a:latin typeface="Arial"/>
            </a:endParaRPr>
          </a:p>
        </p:txBody>
      </p:sp>
      <p:sp>
        <p:nvSpPr>
          <p:cNvPr id="205" name="矩形 19"/>
          <p:cNvSpPr/>
          <p:nvPr/>
        </p:nvSpPr>
        <p:spPr>
          <a:xfrm>
            <a:off x="729720" y="1821960"/>
            <a:ext cx="2529360" cy="4017240"/>
          </a:xfrm>
          <a:prstGeom prst="rect">
            <a:avLst/>
          </a:prstGeom>
          <a:noFill/>
          <a:ln>
            <a:noFill/>
          </a:ln>
          <a:effectLst>
            <a:outerShdw blurRad="50760" dist="37674" dir="2700000" algn="tl" rotWithShape="0">
              <a:schemeClr val="accent1"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/>
        </p:style>
        <p:txBody>
          <a:bodyPr lIns="90000" tIns="45000" rIns="90000" bIns="45000" anchor="ctr">
            <a:noAutofit/>
          </a:bodyPr>
          <a:lstStyle/>
          <a:p>
            <a:pPr algn="ctr" defTabSz="914400">
              <a:lnSpc>
                <a:spcPct val="100000"/>
              </a:lnSpc>
            </a:pPr>
            <a:endParaRPr lang="en-US" sz="1800" b="0" strike="noStrike" spc="-1">
              <a:solidFill>
                <a:schemeClr val="lt1"/>
              </a:solidFill>
              <a:latin typeface="Arial"/>
              <a:ea typeface="微软雅黑"/>
            </a:endParaRPr>
          </a:p>
        </p:txBody>
      </p:sp>
      <p:sp>
        <p:nvSpPr>
          <p:cNvPr id="206" name="content.1.title"/>
          <p:cNvSpPr/>
          <p:nvPr/>
        </p:nvSpPr>
        <p:spPr>
          <a:xfrm>
            <a:off x="57960" y="1675080"/>
            <a:ext cx="2676240" cy="37620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pPr algn="just" defTabSz="914400">
              <a:lnSpc>
                <a:spcPct val="100000"/>
              </a:lnSpc>
            </a:pPr>
            <a:r>
              <a:rPr lang="zh-CN" sz="2200" b="1" strike="noStrike" spc="-1">
                <a:solidFill>
                  <a:schemeClr val="dk1"/>
                </a:solidFill>
                <a:latin typeface="微软雅黑"/>
                <a:ea typeface="微软雅黑"/>
              </a:rPr>
              <a:t>团队冲突处理</a:t>
            </a:r>
            <a:endParaRPr lang="en-US" sz="2200" b="0" strike="noStrike" spc="-1">
              <a:solidFill>
                <a:srgbClr val="000000"/>
              </a:solidFill>
              <a:latin typeface="Arial"/>
            </a:endParaRPr>
          </a:p>
        </p:txBody>
      </p:sp>
      <p:sp>
        <p:nvSpPr>
          <p:cNvPr id="207" name="content.1.content"/>
          <p:cNvSpPr/>
          <p:nvPr/>
        </p:nvSpPr>
        <p:spPr>
          <a:xfrm>
            <a:off x="57960" y="3558600"/>
            <a:ext cx="1978920" cy="3171960"/>
          </a:xfrm>
          <a:prstGeom prst="rect">
            <a:avLst/>
          </a:prstGeom>
          <a:noFill/>
          <a:ln w="0">
            <a:noFill/>
          </a:ln>
        </p:spPr>
        <p:style>
          <a:lnRef idx="0"/>
          <a:fillRef idx="0"/>
          <a:effectRef idx="0"/>
          <a:fontRef idx="minor"/>
        </p:style>
        <p:txBody>
          <a:bodyPr lIns="0" tIns="0" rIns="0" bIns="0" anchor="t">
            <a:noAutofit/>
          </a:bodyPr>
          <a:lstStyle/>
          <a:p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及时沟通解决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  <a:p>
            <a:pPr defTabSz="914400">
              <a:lnSpc>
                <a:spcPct val="150000"/>
              </a:lnSpc>
              <a:tabLst>
                <a:tab pos="0"/>
              </a:tabLst>
            </a:pPr>
            <a:r>
              <a:rPr lang="zh-CN" sz="1500" b="0" strike="noStrike" spc="-1">
                <a:solidFill>
                  <a:schemeClr val="dk1">
                    <a:lumMod val="85000"/>
                    <a:lumOff val="15000"/>
                  </a:schemeClr>
                </a:solidFill>
                <a:latin typeface="微软雅黑"/>
                <a:ea typeface="微软雅黑"/>
              </a:rPr>
              <a:t>倾听各方意见</a:t>
            </a:r>
            <a:endParaRPr lang="en-US" sz="1500" b="0" strike="noStrike" spc="-1">
              <a:solidFill>
                <a:srgbClr val="000000"/>
              </a:solidFill>
              <a:latin typeface="Arial"/>
            </a:endParaRPr>
          </a:p>
        </p:txBody>
      </p:sp>
    </p:spTree>
  </p:cSld>
  <p:clrMapOvr>
    <a:masterClrMapping/>
  </p:clrMapOvr>
  <p:transition/>
  <p:timing/>
</p:sld>
</file>

<file path=ppt/slides/slide2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https://d.book118.com/587033044012006055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3.xml><?xml version="1.0" encoding="utf-8"?>
<a:theme xmlns:r="http://schemas.openxmlformats.org/officeDocument/2006/relationships" xmlns:a="http://schemas.openxmlformats.org/drawingml/2006/main" name="WPS">
  <a:themeElements>
    <a:clrScheme name="WPS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4874CB"/>
      </a:accent1>
      <a:accent2>
        <a:srgbClr val="EE822F"/>
      </a:accent2>
      <a:accent3>
        <a:srgbClr val="F2BA02"/>
      </a:accent3>
      <a:accent4>
        <a:srgbClr val="75BD42"/>
      </a:accent4>
      <a:accent5>
        <a:srgbClr val="30C0B4"/>
      </a:accent5>
      <a:accent6>
        <a:srgbClr val="E54C5E"/>
      </a:accent6>
      <a:hlink>
        <a:srgbClr val="0026E5"/>
      </a:hlink>
      <a:folHlink>
        <a:srgbClr val="7E1FAD"/>
      </a:folHlink>
    </a:clrScheme>
    <a:fontScheme name="WPS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/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  <a:ln w="12700" cap="flat" cmpd="sng" algn="ctr"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gradFill>
          <a:gsLst>
            <a:gs pos="0">
              <a:schemeClr val="phClr">
                <a:tint val="93000"/>
                <a:shade val="98000"/>
                <a:lumMod val="102000"/>
              </a:schemeClr>
            </a:gs>
            <a:gs pos="50000">
              <a:schemeClr val="phClr">
                <a:tint val="98000"/>
                <a:shade val="90000"/>
                <a:lumMod val="103000"/>
              </a:schemeClr>
            </a:gs>
            <a:gs pos="100000">
              <a:schemeClr val="phClr">
                <a:shade val="63000"/>
              </a:schemeClr>
            </a:gs>
          </a:gsLst>
          <a:lin ang="5400000" scaled="0"/>
        </a:gradFill>
      </a:bgFillStyleLst>
    </a:fmtScheme>
  </a:themeElements>
</a:theme>
</file>

<file path=ppt/theme/theme4.xml><?xml version="1.0" encoding="utf-8"?>
<a:theme xmlns:r="http://schemas.openxmlformats.org/officeDocument/2006/relationships" xmlns:a="http://schemas.openxmlformats.org/drawingml/2006/main" name="Office Theme">
  <a:themeElements>
    <a:clrScheme name="LibreOffice">
      <a:dk1>
        <a:srgbClr val="000000"/>
      </a:dk1>
      <a:lt1>
        <a:srgbClr val="FFFFFF"/>
      </a:lt1>
      <a:dk2>
        <a:srgbClr val="000000"/>
      </a:dk2>
      <a:lt2>
        <a:srgbClr val="FFFFFF"/>
      </a:lt2>
      <a:accent1>
        <a:srgbClr val="18A303"/>
      </a:accent1>
      <a:accent2>
        <a:srgbClr val="0369A3"/>
      </a:accent2>
      <a:accent3>
        <a:srgbClr val="A33E03"/>
      </a:accent3>
      <a:accent4>
        <a:srgbClr val="8E03A3"/>
      </a:accent4>
      <a:accent5>
        <a:srgbClr val="C99C00"/>
      </a:accent5>
      <a:accent6>
        <a:srgbClr val="C9211E"/>
      </a:accent6>
      <a:hlink>
        <a:srgbClr val="0000EE"/>
      </a:hlink>
      <a:folHlink>
        <a:srgbClr val="551A8B"/>
      </a:folHlink>
    </a:clrScheme>
    <a:fontScheme name="Office">
      <a:majorFont>
        <a:latin typeface="Arial"/>
        <a:ea typeface="DejaVu Sans"/>
        <a:cs typeface="DejaVu Sans"/>
      </a:majorFont>
      <a:minorFont>
        <a:latin typeface="Arial"/>
        <a:ea typeface="DejaVu Sans"/>
        <a:cs typeface="DejaVu Sans"/>
      </a:minorFont>
    </a:fontScheme>
    <a:fmtScheme>
      <a:fillStyleLst>
        <a:solidFill>
          <a:schemeClr val="phClr"/>
        </a:solidFill>
        <a:solidFill>
          <a:schemeClr val="phClr"/>
        </a:solidFill>
        <a:solidFill>
          <a:schemeClr val="phClr"/>
        </a:solidFill>
      </a:fillStyleLst>
      <a:lnStyleLst>
        <a:ln w="6350" cap="flat" cmpd="sng" algn="ctr">
          <a:prstDash val="solid"/>
          <a:miter/>
        </a:ln>
        <a:ln w="6350" cap="flat" cmpd="sng" algn="ctr">
          <a:prstDash val="solid"/>
          <a:miter/>
        </a:ln>
        <a:ln w="6350" cap="flat" cmpd="sng" algn="ctr">
          <a:prstDash val="solid"/>
          <a:miter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/>
        </a:solidFill>
        <a:solidFill>
          <a:schemeClr val="phClr"/>
        </a:soli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144</Paragraphs>
  <Slides>20</Slides>
  <Notes>6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baseType="lpstr" size="28">
      <vt:lpstr>Arial</vt:lpstr>
      <vt:lpstr>Calibri</vt:lpstr>
      <vt:lpstr>微软雅黑</vt:lpstr>
      <vt:lpstr>Times New Roman</vt:lpstr>
      <vt:lpstr>Wingdings</vt:lpstr>
      <vt:lpstr>Symbol</vt:lpstr>
      <vt:lpstr>DejaVu Sans</vt:lpstr>
      <vt:lpstr>Office Theme</vt:lpstr>
      <vt:lpstr>专业人员管理实战培训</vt:lpstr>
      <vt:lpstr>目录</vt:lpstr>
      <vt:lpstr>第1章 专业人员管理实战培训概述</vt:lpstr>
      <vt:lpstr> </vt:lpstr>
      <vt:lpstr>专业人员管理实战培训目标</vt:lpstr>
      <vt:lpstr>专业人员管理实战培训大纲</vt:lpstr>
      <vt:lpstr>课程安排</vt:lpstr>
      <vt:lpstr>专业人员管理实战培训内容扩展</vt:lpstr>
      <vt:lpstr>第2章 管理概念介绍</vt:lpstr>
      <vt:lpstr> </vt:lpstr>
      <vt:lpstr>管理理论概述</vt:lpstr>
      <vt:lpstr>管理技巧与方法</vt:lpstr>
      <vt:lpstr>管理实践中的挑战</vt:lpstr>
      <vt:lpstr>案例分享与讨论</vt:lpstr>
      <vt:lpstr>第3章 团队建设与激励</vt:lpstr>
      <vt:lpstr>高效团队的特征</vt:lpstr>
      <vt:lpstr>团队建设方法</vt:lpstr>
      <vt:lpstr>激励方法与实践</vt:lpstr>
      <vt:lpstr>团队危机管理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2024-09-29T15:00:32.603</cp:lastPrinted>
  <dcterms:created xsi:type="dcterms:W3CDTF">2024-09-29T07:00:32Z</dcterms:created>
  <dcterms:modified xsi:type="dcterms:W3CDTF">2024-09-29T07:00:34Z</dcterms:modified>
</cp:coreProperties>
</file>