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4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5CDB7-E346-49A4-A844-882040EF8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BC2D8-17D4-49E2-B477-6F61CD749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7B75-938A-48EC-8586-DED9CABD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7033C-5221-47F4-8B56-8BC438095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CF4B8-3550-407C-9938-A9CC7EB2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7D5BE-76A7-4598-B6E4-4C1FF741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9061D6-F24C-48A0-8C7E-E2212572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A102E-09A0-479E-8093-221B92DD7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C9571-6E7B-492E-962A-D9D823DD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D375F-25EB-42E5-929A-5A3A24C7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F237C-AA44-47AF-81B0-96A60D3E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463" r:id="rId2"/>
    <p:sldLayoutId id="2147502464" r:id="rId3"/>
    <p:sldLayoutId id="2147502465" r:id="rId4"/>
    <p:sldLayoutId id="2147502466" r:id="rId5"/>
    <p:sldLayoutId id="2147502467" r:id="rId6"/>
    <p:sldLayoutId id="2147502468" r:id="rId7"/>
    <p:sldLayoutId id="2147502469" r:id="rId8"/>
    <p:sldLayoutId id="2147502470" r:id="rId9"/>
    <p:sldLayoutId id="2147502471" r:id="rId10"/>
    <p:sldLayoutId id="21475024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3152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培养小学生的逻辑思维与推理能力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培养逻辑思维与推理能力的意义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2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如何培养小学生的逻辑思维与推理能力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培养逻辑思维与推理能力的实践方法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6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培养逻辑思维与推理能力的注意事项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培养逻辑思维与推理能力的意义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逻辑思维与推理能力对小学生发展的重要性</a:t>
            </a:r>
            <a:endParaRPr lang="zh-CN" altLang="en-US"/>
          </a:p>
        </p:txBody>
      </p:sp>
      <p:sp>
        <p:nvSpPr>
          <p:cNvPr id="104884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提高学习效率：逻辑思维与推理能力有助于学生在学习中更好地理解和应用知识，提高学习效率。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培养解决问题的能力：逻辑思维与推理能力有助于学生在面对问题时，能够有条理地分析问题，找到解决问题的方法。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增强创新能力：逻辑思维与推理能力有助于学生在学习过程中发现新问题、提出新观点，增强创新能力。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促进思维发展：逻辑思维与推理能力是小学生思维发展的重要组成部分，有助于提高学生的思维品质和综合素质。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逻辑思维与推理能力在学科学习中的应用</a:t>
            </a:r>
            <a:endParaRPr lang="zh-CN" altLang="en-US"/>
          </a:p>
        </p:txBody>
      </p:sp>
      <p:sp>
        <p:nvSpPr>
          <p:cNvPr id="104889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促进科学实验设计：具备逻辑思维与推理能力，有助于设计严谨的科学实验并得出准确结论。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提高数学解题能力：运用逻辑思维与推理能力，有助于理解和解决复杂的数学问题。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增强语文分析能力：通过推理和分析，有助于深入理解文章的主旨和作者的意图。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提升英语阅读速度：通过快速推理和判断，能够提高英语阅读速度和理解能力。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提高逻辑思维与推理能力的益处</a:t>
            </a:r>
            <a:endParaRPr lang="zh-CN" altLang="en-US"/>
          </a:p>
        </p:txBody>
      </p:sp>
      <p:sp>
        <p:nvSpPr>
          <p:cNvPr id="1048964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提高学习和解决问题的能力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0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增强创新和创造力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6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提升沟通和表达能力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培养批判性思维和判断力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如何培养小学生的逻辑思维与推理能力</a:t>
            </a:r>
            <a:endParaRPr lang="zh-CN" altLang="en-US"/>
          </a:p>
        </p:txBody>
      </p:sp>
      <p:sp>
        <p:nvSpPr>
          <p:cNvPr id="10490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注重思维训练，培养逻辑思维能力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注重数学教育：通过数学课程培养逻辑思维能力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培养批判性思维：鼓励学生批判性思考，不盲目接受信息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强化语言表达能力：通过语言表达能力提升逻辑思维能力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提倡探究式学习：让学生在探究过程中锻炼逻辑思维能力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通过数学、科学等学科培养推理能力</a:t>
            </a:r>
            <a:endParaRPr lang="zh-CN" altLang="en-US"/>
          </a:p>
        </p:txBody>
      </p:sp>
      <p:sp>
        <p:nvSpPr>
          <p:cNvPr id="104912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逻辑思维训练：通过游戏和练习培养逻辑思维能力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数学课程：利用数学公式和推理解决问题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科学实验：观察、实验和推理相结合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案例分析：分析实际案例，培养推理能力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强化语言表达能力，提升逻辑思维能力</a:t>
            </a:r>
            <a:endParaRPr lang="zh-CN" altLang="en-US"/>
          </a:p>
        </p:txBody>
      </p:sp>
      <p:sp>
        <p:nvSpPr>
          <p:cNvPr id="1049194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8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语言表达能力是逻辑思维能力的基础，通过多读、多写、多听、多说，提高语言表达能力。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鼓励小学生用完整的句子表达意思，避免使用模糊不清的词语。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引导小学生理解句子间的逻辑关系，例如因果关系、转折关系等。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4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6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通过训练小学生的口头表达和书面表达能力，提高其逻辑思维能力。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鼓励自主学习，培养独立思考能力</a:t>
            </a:r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激发兴趣：通过有趣的问题和情境，引导学生主动思考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鼓励质疑：鼓励学生提出疑问，培养批判性思维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提供资源：提供适合小学生的逻辑思维与推理书籍、游戏等资源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引导实践：引导学生参与实践活动，将所学知识应用于实际生活中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https://d.book118.com/587033152025006030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2"/>
  <p:tag name="KSO_WM_UNIT_INDEX" val="1_2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2"/>
  <p:tag name="KSO_WM_UNIT_INDEX" val="1_3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2"/>
  <p:tag name="KSO_WM_UNIT_INDEX" val="1_4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Calibri Light</vt:lpstr>
      <vt:lpstr>Office Theme</vt:lpstr>
      <vt:lpstr>培养小学生的逻辑思维与推理能力</vt:lpstr>
      <vt:lpstr>目录</vt:lpstr>
      <vt:lpstr>培养逻辑思维与推理能力的意义</vt:lpstr>
      <vt:lpstr>逻辑思维与推理能力对小学生发展的重要性</vt:lpstr>
      <vt:lpstr>逻辑思维与推理能力在学科学习中的应用</vt:lpstr>
      <vt:lpstr>提高逻辑思维与推理能力的益处</vt:lpstr>
      <vt:lpstr>如何培养小学生的逻辑思维与推理能力</vt:lpstr>
      <vt:lpstr>注重思维训练，培养逻辑思维能力</vt:lpstr>
      <vt:lpstr>通过数学、科学等学科培养推理能力</vt:lpstr>
      <vt:lpstr>强化语言表达能力，提升逻辑思维能力</vt:lpstr>
      <vt:lpstr>鼓励自主学习，培养独立思考能力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2024-09-01T15:58:09.092</cp:lastPrinted>
  <dcterms:created xsi:type="dcterms:W3CDTF">2024-09-01T07:58:09Z</dcterms:created>
  <dcterms:modified xsi:type="dcterms:W3CDTF">2024-09-01T07:58:11Z</dcterms:modified>
</cp:coreProperties>
</file>