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798BF-F013-4F08-8740-04450F8BC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384AD-BE57-4669-8EDE-BBF87F94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EC5C8-C9DF-40DF-948D-CB7B626B0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5E33D-7C3B-4891-8A5A-AE449E448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ED8BB5-CEE2-46B9-8454-59E6DDB22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DD4367-E69C-49DA-8342-74A703B28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BB4660-8F80-4CB6-8C42-C4A47371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9A2DD-D952-4897-9D7E-597FEE927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D2A6B-EB75-45FE-948B-E97DF7C9B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0DBD6-82C5-48B0-A360-9588C86D7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FEA62-F8A1-45DF-94E9-232B8EBF8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4013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教学实训反思报告总结与反思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教学实训的回顾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反思和分析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本报告旨在反思和总结教学实训的过程，分析实训中的优点和不足，提出改进建议，为今后的教学实训提供参考和借鉴。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随着教育改革的深入推进，教学实训在培养应用型人才方面发挥着越来越重要的作用。然而，在教学实训过程中，仍存在一些问题和挑战，需要我们进行深入的反思和总结。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本报告主要围绕教学实训的过程、方法、效果等方面进行反思和总结，不涉及其他与教学实训无关的内容。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由于时间和资源的限制，本报告可能无法涵盖所有教学实训的方面，也可能无法提出一些具体的改进措施。因此，本报告的结论和建议仅供参考，具体实施需结合实际情况进行调整和完善。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教学实训的回顾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通过本次实训，使学生能够掌握专业知识和技能，提高实际操作能力和解决问题的能力。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希望学生在实训过程中能够主动参与、积极思考、互相协作，以达到更好的学习效果。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实训期望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实训的目标和期望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本次实训主要包括理论讲解、操作演示、小组讨论、实践操作等环节，旨在使学生全面掌握知识和技能。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组织了一系列实践活动，如实验、项目制作、实地考察等，以提高学生的实际操作能力和团队协作能力。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实训的过程和活动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实训活动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实训收获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通过本次实训，学生不仅掌握了专业知识和技能，还提高了实际操作能力和解决问题的能力，增强了团队协作精神和创新意识。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学生完成了实训任务，取得了显著的成果，如实验数据、项目报告、实地考察报告等，为今后的学习和工作打下了坚实的基础。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实训的收获和成果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反思和分析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实训中的亮点和成功经验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在实训过程中，学生们通过分组合作，有效提升了团队协作和沟通能力，学会了在团队中发挥各自的优势，共同完成任务。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理论知识与实际操作结合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实训课程将课堂上学到的理论知识与实际操作相结合，使学生们能够更好地理解知识，并在实践中掌握技能。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问题解决能力增强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在实训过程中，学生们面对各种突发问题，通过独立思考和团队协作，有效地解决了问题，提高了解决问题的能力。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https://d.book118.com/587034013102006032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2024-09-05T08:38:00.954</cp:lastPrinted>
  <dcterms:created xsi:type="dcterms:W3CDTF">2024-09-05T00:38:00Z</dcterms:created>
  <dcterms:modified xsi:type="dcterms:W3CDTF">2024-09-05T00:38:02Z</dcterms:modified>
</cp:coreProperties>
</file>