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CF00D-FEB5-4303-88FB-0450CBE55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01A7F-BFFF-4B0A-807A-9899D0C66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F2373-7B40-4AB1-ABDA-01FC35B22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CA108-2718-4396-A668-65F219E3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16069-A57F-4A21-9011-9072F2B4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A8E78-DCDE-4271-8DBC-B6157E91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0D14C-84C5-4CE7-BF33-FAF9361E1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9AABC-6397-4DDF-B1F8-A0997545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9897-0702-4062-A20E-E559C524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28E65-8496-4CB3-B67E-4E04BBAD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8F598-0636-45E7-A653-6B184918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4153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夜班管理中的质量控制和监督措施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夜班管理流程与规范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质量控制关键点及措施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监督措施及实施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夜班管理中的挑战与对策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夜班是许多行业生产运行的重要环节，有效的夜班管理能够确保生产过程的连续性和安全性，防止事故发生。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合理的夜班安排和有效的管理能够保障生产设备的稳定运行，提高生产效率，确保产品按时交付。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125" r="2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良好的夜班管理能够关注员工的生理和心理健康，减轻夜班对员工的不良影响，提高员工的工作满意度和忠诚度。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通过实施质量控制和监督措施，可以确保夜班生产过程中产品的质量稳定性和一致性，减少不良品率，提高客户满意度。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优质的产品是企业赢得市场信任和口碑的关键，通过夜班管理中的质量控制和监督措施，能够提升企业的品牌形象和市场竞争力。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通过对夜班生产过程的质量监督和控制，可以及时发现并解决生产流程中存在的问题，优化生产流程，提高生产效率。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质量控制和监督措施的目的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夜班管理流程与规范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夜班交接制度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交接时间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明确夜班交接的具体时间，确保交接工作的顺利进行。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交接内容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规定交接时需要传递的信息，如设备状态、工作进度、注意事项等。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采用书面交接、口头交接或电子交接等方式，确保信息的准确传递。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设备检查与维护制度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定期对设备进行维护保养，延长设备使用寿命，减少故障率。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遇到设备故障时，及时采取措施进行维修或更换，确保夜班工作的正常进行。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在夜班开始前，对所需使用的设备进行全面检查，确保设备状态良好。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夜班人员需详细记录工作情况，包括设备状态、工作进度、异常情况等。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定期向上级领导提交夜班工作报告，反映夜班工作的整体情况和存在的问题。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遇到问题时，及时向相关部门或人员反馈，以便得到及时处理和解决。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工作记录与报告制度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质量控制关键点及措施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对夜班人员进行定期的技能评估，确保他们具备完成工作任务所需的技能和知识。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针对夜班人员制定专门的培训计划，包括安全操作、设备维护、产品质量控制等方面的内容。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实施交叉培训，使夜班人员能够熟悉不同岗位的工作内容和技能要求，提高工作灵活性。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人员技能与培训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建立设备故障快速响应机制，对夜班期间出现的设备故障进行及时处理，减少生产中断时间。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实施预防性维护计划，对关键设备进行定期维护和保养，降低设备故障率。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设备巡检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制定设备巡检计划，定期对夜班使用的生产设备进行检查和维护，确保设备处于良好状态。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成品测试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对夜班生产的成品进行全面的测试，包括功能测试、性能测试、安全测试等，确保产品质量可靠。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对检验和测试中发现的不合格品进行及时处理，包括返工、返修、报废等措施，防止不合格品流入市场。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过程检验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在夜班生产过程中实施过程检验，对每个生产环节的产品进行质量检查，确保产品符合质量标准。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https://d.book118.com/587034153040006025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2024-08-29T16:14:03.788</cp:lastPrinted>
  <dcterms:created xsi:type="dcterms:W3CDTF">2024-08-29T08:14:03Z</dcterms:created>
  <dcterms:modified xsi:type="dcterms:W3CDTF">2024-08-29T08:14:06Z</dcterms:modified>
</cp:coreProperties>
</file>