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53C99-097C-419A-BC2F-2D7C26EE2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9229B-0278-40D2-B92C-3AC867A86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369C8-B40F-4615-A684-6C6F48B16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24660-EC12-4D0A-B6B4-31ABD855F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2E8317-27AF-457D-9F33-659D037CF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47E33-FD5F-487E-8CDC-DCBBDE599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C17BAD-038C-4884-82C8-17A97B6AF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6B4A7-4817-471C-8848-AF68A64C8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3AB18-FDF5-4178-8326-FF6334287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55EF0-DAC9-4661-8B9E-496DBDC6F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7726A-8ADA-4BC0-B601-24E0D7F27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36111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什么是应变式传感器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应变式传感器工作原理详解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应变式传感器性能指标评价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应变式传感器优缺点分析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应变式传感器选型与使用方法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应变式传感器市场发展趋势预测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应变式传感器是一种将机械应变转换为电信号的传感器，它通过测量物体受力后产生的应变来感知外部物理量。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应变式传感器基于电阻应变效应原理工作，当传感器受到外力作用时，其内部的电阻应变片发生形变，导致电阻值发生变化，进而引起电信号的改变。这个电信号可以被转化为数字信号进行进一步的处理和分析。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应变式传感器主要由弹性元件、电阻应变片、绝缘材料、密封材料等部分组成。其中，弹性元件用于传递外力，电阻应变片则用于将应变转换为电信号。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根据测量原理和应用领域的不同，应变式传感器可以分为金属电阻应变片传感器、半导体应变片传感器、压阻式传感器等。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637" r="216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结构特点及分类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应变式传感器广泛应用于各种力学量的测量和控制中，如工业自动化、航空航天、汽车制造、桥梁建筑等领域。它们可以测量重量、压力、扭矩、位移、加速度等物理量，为各种控制系统提供准确的数据。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在现代工业和科技领域中发挥着越来越重要的作用。它们不仅提高了生产效率和产品质量，还为各种安全监测和控制系统提供了可靠的技术支持。同时，随着物联网和智能制造技术的发展，应变式传感器的应用前景将更加广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应变式传感器工作原理详解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一种能将机械构件上应变的变化转换为电阻变化的敏感元件，通常由敏感栅、基底、引线、覆盖层等部分组成。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电阻应变片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当金属导体或半导体材料在外界力的作用下产生机械变形时，其电阻值将发生变化，这种现象称为电阻应变效应。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应变效应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描述电阻应变效应的物理量，表示单位应变引起的电阻相对变化。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应变系数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电阻应变效应原理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03" r="1550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弹性元件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敏感栅材料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敏感栅结构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粘贴与固化工艺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弹性元件与敏感栅设计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用于将被测力或压力等物理量转换为弹性变形的元件，如弹簧管、膜片等。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通常采用丝绕式、箔式或薄膜式结构，以适应不同测量需求。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具有高电阻率、低温度系数、良好机械性能和稳定性的材料，如康铜、镍铬合金等。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将敏感栅粘贴在弹性元件上，并经过固化处理，以保证两者之间的紧密结合和长期稳定性。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39" r="1713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一种常用的电阻测量电路，可将电阻变化转换为电压或电流信号输出。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惠斯通电桥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放大电路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滤波与线性化处理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温度补偿与校准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对惠斯通电桥输出的微弱信号进行放大处理，以便于后续处理和显示。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对放大后的信号进行滤波处理以消除干扰噪声，并进行线性化处理以提高测量精度和稳定性。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对应变式传感器进行温度补偿和校准，以减小温度变化和长期稳定性对测量结果的影响。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信号转换与放大电路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应变式传感器性能指标评价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指传感器输出变化量与输入变化量的比值，它决定了传感器对应变量的响应能力。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指传感器能够检测到的最小输入变化量，即传感器对应变量的分辨能力。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灵敏度与分辨率指标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分辨率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125" r="23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描述传感器输出与输入之间关系的线性程度，线性度越高，传感器输出越接近理想直线。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迟滞误差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指传感器在输入量增加和减少过程中，输出量与理想直线之间的最大偏差，它反映了传感器的可逆性。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线性度与迟滞误差分析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https://d.book118.com/587036111106006041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2024-09-14T07:55:05.404</cp:lastPrinted>
  <dcterms:created xsi:type="dcterms:W3CDTF">2024-09-13T23:55:05Z</dcterms:created>
  <dcterms:modified xsi:type="dcterms:W3CDTF">2024-09-13T23:55:07Z</dcterms:modified>
</cp:coreProperties>
</file>