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BFC49F-ADCB-4C1C-BABC-0C2E12167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7426B4-EB4B-4B50-A26E-6414E0D19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2A6608-890B-4C2A-8933-D4C603804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6F9B0E-D33B-4CE3-9E1B-13F99847F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ECD47D-2698-4BAC-95B5-FF75BF463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2A77C2-C6C0-4D99-89B9-66DCF62A0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32D38F-D7CA-40F9-B5D4-AD0B8C155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007530-824F-4B99-A622-E7FF8EDE2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7CDA5E-6BDD-432F-98D2-511F3C873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C3FDEA-BC90-4CF6-882D-290465A27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299225-D400-46AF-869F-74BA63507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704001506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运动损伤处理运动装备的安全使用指南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运动损伤概述与预防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运动装备选择与使用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运动过程中的安全防护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应急处理与康复治疗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法律法规与行业标准解读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运动损伤概述与预防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运动损伤是指在运动过程中发生的各种损伤，包括急性损伤和慢性损伤。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根据损伤的性质和部位，运动损伤可分为肌肉韧带损伤、关节损伤、骨折、脱臼、神经损伤等。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9049" b="904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运动损伤定义及分类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准备活动不足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技术动作错误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运动负荷过大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运动装备不合适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常见运动损伤原因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缺乏充分的热身运动，使得身体没有适应运动状态。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不正确的技术动作可能导致身体部位受力不均，引发损伤。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穿戴不合适的运动装备可能增加受伤的风险。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长时间、高强度的运动可能导致身体疲劳，增加受伤风险。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充分热身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学习正确技术动作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合理安排运动负荷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穿戴合适运动装备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预防措施与建议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掌握正确的技术动作，避免错误的动作导致受伤。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在运动前进行充分的热身活动，提高身体温度，增加肌肉弹性。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选择合适的运动鞋、服装和护具等，降低受伤风险。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根据个人身体状况和运动能力，合理安排运动时间和强度。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运动装备选择与使用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防止运动损伤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合适的运动装备能够有效地减少运动过程中可能出现的冲击和摩擦，从而降低运动损伤的风险。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提高运动表现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优质的运动装备能够提供更好的舒适度和支撑性，有助于运动员在比赛中发挥出更好的水平。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增强运动安全性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适当的运动装备可以增加运动员在比赛或训练中的安全性，减少意外事故的发生。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合适运动装备的重要性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718" b="1071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5811" b="5811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跑步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篮球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游泳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滑雪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不同运动项目的装备需求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需要选择透气、轻便、合脚的跑鞋，以及舒适的运动服装。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需要选择合身的泳衣泳裤，以及合适的泳帽和护目镜。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需要配备专业的篮球鞋，提供足够的支撑和保护，同时还需要护腕、护膝等防护装备。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需要配备专业的滑雪服、滑雪靴、滑雪板等装备，确保在寒冷和湿滑的环境中保持安全和舒适。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了解自身需求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选购知名品牌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试穿与调整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定期检查与更换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如何正确选择和使用运动装备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在选择运动装备前，首先要了解自己的身体状况、运动需求和运动水平，以便选择最适合自己的装备。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购买运动装备时，应选择知名品牌和质量有保障的产品，避免使用劣质或假冒伪劣产品。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在购买运动装备时，一定要试穿并调整至最合适的状态，确保装备能够提供最佳的舒适度和支撑性。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对于经常使用的运动装备，应定期进行检查和更换，以确保其始终保持良好的使用状态。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运动过程中的安全防护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4038" r="1403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在运动过程中，如感到肌肉紧张或不适，应及时进行拉伸和调整运动强度。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在进行任何运动之前，都应该进行充分的热身活动，如慢跑、跳绳等，以提高身体温度，增加关节灵活性和肌肉弹性。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热身活动后，应进行针对性的拉伸练习，特别是针对即将进行运动的主要肌群，以降低肌肉拉伤的风险。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热身活动与拉伸练习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避免过度训练和局部负荷过重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制定合理的训练计划，根据个人体质和运动经验，逐渐增加运动强度和时间，避免过度训练导致的身体疲劳和损伤。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在进行力量训练时，应注意负荷的合理安排，避免局部负荷过重导致的肌肉或关节损伤。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运动后应充分休息和恢复，保证充足的睡眠和营养补充，帮助身体恢复到最佳状态。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https://d.book118.com/587040015064006044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2024-09-18T21:05:13.609</cp:lastPrinted>
  <dcterms:created xsi:type="dcterms:W3CDTF">2024-09-18T13:05:13Z</dcterms:created>
  <dcterms:modified xsi:type="dcterms:W3CDTF">2024-09-18T13:05:15Z</dcterms:modified>
</cp:coreProperties>
</file>