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C7497-690A-4618-965B-5CF7B684D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EB67-FF6A-4658-93C0-82812C0E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4098-7DED-4E87-9954-8712D64D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98010-058C-4865-8E83-A1E205BD7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B64CA-E60A-4D1A-9FCA-433C0CE1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9B5C8-36FB-41C3-BDFB-AA5E5139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649A2-E7BB-4BEF-891B-715FF326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C9601-4FE6-4EC5-B7CD-E031369B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DEB26-1CB7-4EE1-9B2D-12177194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05DC7-7308-40EE-BEF8-821AA4FBD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90C17-FD2B-4FEA-B7C6-F1737E9C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0046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彩涂线涂机工艺讲解课件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彩涂线涂机简介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彩涂线涂机工艺流程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彩涂线涂机工艺技术要点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彩涂线涂机工艺常见问题及解决方案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彩涂线涂机工艺发展趋势与展望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彩涂线涂机简介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彩涂线涂机是一种自动化表面处理设备，主要用于对金属表面进行涂装和装饰。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它具有高效、美观、环保等特点，能够提高产品的外观质量和附加值。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彩涂线涂机适用于各种金属制品的生产，如建筑、家具、家电、汽车等。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彩涂线涂机的工作原理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彩涂线涂机通常采用静电喷涂或辊涂方式，将涂料均匀地喷涂或滚涂在金属表面。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通过精确控制涂料的流量、喷涂压力、滚涂速度等参数，实现金属表面的均匀涂装。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彩涂线涂机还配备了自动控制系统，能够实现自动化生产和管理，提高生产效率和产品质量。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彩涂线涂机的应用领域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彩涂线涂机广泛应用于建筑、家具、家电、汽车等行业的金属表面处理。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它能够提高产品的外观质量和附加值，满足市场对美观、环保、高品质产品的需求。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随着技术的不断进步和应用领域的拓展，彩涂线涂机在未来的发展中将会有更加广泛的应用前景。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彩涂线涂机工艺流程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确保工件表面无杂质、油污、锈迹等，达到涂装要求的光洁度和平整度。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涂装环境控制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确保涂装环境清洁、干燥、无尘，温度和湿度符合涂装要求。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涂装前的预热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对于某些涂料，需要进行预热处理以提高附着力和干燥速度。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涂装前的准备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选择合适的涂料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根据工件材质、使用环境、性能要求等因素选择合适的涂料。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调配比例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按照涂料说明书的比例调配涂料，确保涂料充分混合均匀。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稀释与搅拌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根据需要加入适量的稀释剂，并进行搅拌，使涂料达到适宜的粘度和流动性。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涂料的调配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根据工件形状和涂装要求选择合适的喷涂方式，如空气喷涂、无气喷涂、静电喷涂等。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喷涂方式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调整喷涂压力、喷嘴尺寸、喷涂距离等参数，以获得理想的涂膜厚度和表面效果。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喷涂参数设置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根据需要，进行多次涂装以达到所需的涂层厚度和性能。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多层涂装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涂装工艺的实施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包装与储存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涂装完成的工件需进行适当的包装，以防止损坏和污染，并按照规定进行储存。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流平与干燥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涂装完成后，让涂层在一定的温度和湿度下自然流平并干燥，以达到最佳性能。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表面检查与修整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对涂层表面进行检查，对缺陷进行修整，以确保涂层质量。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涂装后的处理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彩涂线涂机工艺技术要点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根据涂装需求选择合适的涂料类型，如防锈涂料、装饰涂料等。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了解涂料的干燥性、耐磨性、耐腐蚀性等性能，以确保涂装效果。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涂料混合与搅拌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按照涂料说明进行混合与搅拌，确保涂料均匀无杂质。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涂料用量控制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合理控制涂料用量，避免浪费和不足。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涂料的选择与使用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保持涂装环境温度在适宜范围内，以满足涂料的干燥和固化要求。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控制涂装环境湿度，避免过湿或过干，以免影响涂装质量。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确保涂装环境干净无尘，以避免杂质和尘埃对涂装效果的影响。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保持良好的通风条件，有利于涂料的挥发和固化。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涂装环境的要求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https://d.book118.com/587040046034006051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2024-09-24T03:43:29.053</cp:lastPrinted>
  <dcterms:created xsi:type="dcterms:W3CDTF">2024-09-23T19:43:29Z</dcterms:created>
  <dcterms:modified xsi:type="dcterms:W3CDTF">2024-09-23T19:43:31Z</dcterms:modified>
</cp:coreProperties>
</file>