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8CEB6-AE0C-4A84-8A4D-0CD51706E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927C8-B42F-4403-9CBD-2B85C393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66D3E-0F19-44EC-8FEC-B49C9BF9D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767F2-9284-429A-9FE2-5CCF5F59C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91CD56-0C15-48FE-9413-54AF3120B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431AAE-C3C6-4161-827E-AF45D68CE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AC59D5-BA73-42CF-A43E-EE742DCD7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24E17-4FCE-49BB-9B91-1C521B6A7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5B405-B509-4E61-B326-0CF221717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50AC9-2F1D-4585-B025-38BA38E4A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41B60-C97F-4B05-A571-983B84F85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44024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护士培训工作沟通技能与人际关系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护士沟通技能的重要性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护士沟通技能的培训内容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人际关系在护士工作中的影响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建立良好人际关系的策略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护士沟通技能与人际关系的实际案例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护士沟通技能的重要性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患者护理中的沟通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护士与患者之间的有效沟通有助于建立信任关系，提高患者的治疗依从性和满意度。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获取准确信息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通过沟通，护士能够全面了解患者的病情、需求和疑虑，为制定护理计划提供准确依据。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及时反馈病情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护士与患者保持密切沟通，有助于及时发现病情变化，为医生提供重要信息，确保患者得到及时有效的治疗。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护士与其他医疗团队成员之间的有效沟通，有助于信息共享，提高团队合作效率。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协同解决问题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通过沟通，护士能够与其他团队成员共同分析问题、制定解决方案，提高医疗质量。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良好的沟通有助于减少工作中的重复和误解，提高整个医疗团队的工作效率。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医疗团队合作的沟通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有效的沟通有助于减少护士与患者及其家属之间的误解和冲突，降低医疗纠纷的风险。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减少误解和冲突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良好的沟通能够提高患者对护士和整个医疗服务的满意度，降低投诉率。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通过提高沟通质量，护士能够为医院树立良好的形象，维护医院的声誉和口碑。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维护医院声誉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沟通在减少医疗纠纷中的作用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护士沟通技能的培训内容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倾听是沟通的基础，护士需要学会有效倾听病人的需求和问题。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护士在工作中需要耐心倾听病人的诉求，理解病人的感受和需求，避免打断病人或过早做出判断。有效倾听有助于建立信任关系，提高病人满意度。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护士需要具备清晰表达的能力，以便准确地向病人传递信息和指令。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护士在沟通时应使用简单易懂的语言，避免医学术语和复杂句式，确保病人能够理解。同时，护士还需注意语速和语调，保持与病人的良好沟通。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88" r="25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非语言沟通在护士与病人之间起着重要作用，包括面部表情、肢体语言和目光接触等。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护士应通过微笑、眼神接触和适当的肢体动作来增强沟通效果，营造亲切、友好的氛围。同时，护士还需注意自己的仪表和态度，以展现专业素养和亲和力。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护士需要学会管理自己的情绪，避免将个人情绪带入工作中，影响与病人的沟通。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护士在面对病人的不满、焦虑等情绪时，应保持冷静、耐心和理解。同时，护士还需学会调节自己的情绪，保持良好的心态和职业素养，为病人提供优质的护理服务。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人际关系在护士工作中的影响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https://d.book118.com/587044024013006051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2024-09-23T21:58:17.667</cp:lastPrinted>
  <dcterms:created xsi:type="dcterms:W3CDTF">2024-09-23T13:58:17Z</dcterms:created>
  <dcterms:modified xsi:type="dcterms:W3CDTF">2024-09-23T13:58:19Z</dcterms:modified>
</cp:coreProperties>
</file>