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8D60C-CBD1-4713-AFDD-9AE99D1D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EE898-B59E-424B-93DD-8D1CC07F6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44D5B-780D-472D-A00E-992198EDE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92E4D-78A1-48D6-9771-6FFC94724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6112A-C9B1-4EB1-B4E7-DC85D2817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7F6F9-71C3-4626-8BF3-D839C8C7E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110BE-B624-4286-9C77-A575BB27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07FD5-4A82-4318-A529-74AFD018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A0EF6-C4AB-4945-91FE-57361C173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25ECB-C2E6-44B0-BB6C-0EA6BE841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09042-E05D-4059-95EE-8ADC01C9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420005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手机壳搜索引擎营销策划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青少年是手机壳消费的主力军，他们追求时尚、个性化，注重品牌和品质。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女性消费者对手机壳的外观和设计更为关注，喜欢购买具有美观、可爱、浪漫等元素的产品。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男性消费者更注重实用性和耐用性，倾向于购买简约、大气、商务风格的产品。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消费者在购买手机壳时，通常会考虑品牌、价格、材质、款式、功能等因素，并会在多个平台和渠道进行比较和选择。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消费者在搜索引擎上搜索手机壳时，通常会使用关键词如“手机壳品牌”、“手机壳材质”、“手机壳款式”等，同时也会关注排名和用户评价。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分析市场上主要的手机壳品牌和商家，了解他们的产品线、价格策略、营销手段等，以便制定更好的营销策略。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找出自己产品的优势和特点，如设计新颖、材质优质、价格合理等，以便在市场上脱颖而出。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54" r="136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https://d.book118.com/587044200056006052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2024-09-25T19:47:20.627</cp:lastPrinted>
  <dcterms:created xsi:type="dcterms:W3CDTF">2024-09-25T11:47:20Z</dcterms:created>
  <dcterms:modified xsi:type="dcterms:W3CDTF">2024-09-25T11:47:22Z</dcterms:modified>
</cp:coreProperties>
</file>