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4242C9-27EF-44CF-9CD9-B5941FC073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9E1A9B-16FD-429C-B419-172FDB6A71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3E9DFF-DB78-4CEA-BE11-CEBAA30172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123F05-1796-4CB1-BE7A-9B6B950F79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7A0799-4EBA-44A4-8D66-EDE7EC8BC6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6E3D8A-039B-499E-AC3D-67217EB204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C925DD-EC50-472B-9A0D-DB8BE1A5CD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C2901A-BE6A-4CCD-A774-6BABE38613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98C589-D337-4EE7-A7FC-7038699EFB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08126C-D75E-4F60-A1FB-CC5E62CCAC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F7135B-2DBE-42D2-B631-318A3FEB52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704514005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电器线路火灾预防</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lt1">
                  <a:lumMod val="65000"/>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电器线路火灾的基本知识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电器线路火灾的预防措施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电器线路火灾的应对方法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电器线路火灾的基本知识</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416" r="2641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7608" r="3760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033" r="3503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电器线路火灾的定义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电器线路火灾通常是由于线路老化、过载、接触不良、短路等原因引起的。</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电器线路火灾是指由于电器线路故障或不当使用电器设备引发的火灾。</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637" r="17637"/>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如使用假冒伪劣电器、超载使用插座等。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不当使用电器设备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长时间使用或暴露在恶劣环境中，导致线路绝缘层破损、金属线裸露，容易引起火灾。</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线路老化</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线路连接处接触不良，导致电阻增大，产生高温，引发火灾。</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接触不良</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由于线路绝缘层破损、电器设备故障等原因，导致线路中电流突然增大，产生电弧或火花，引燃周围可燃物。</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短路</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电器线路火灾的起因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电器线路火灾常常发生在人员密集场所，如住宅、商场、学校等，容易引起大量人员伤亡。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人员伤亡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财产损失</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583" r="16583"/>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环境破坏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625" r="15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电器线路火灾常常造成严重的财产损失，如房屋、家具、电器设备等。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长时间的大火会产生大量烟雾和有害气体，对环境造成严重破坏。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电器线路火灾的危害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电器线路火灾的预防措施</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957" r="3195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确保线路没有老化、破损或接触不良的情况，及时发现并修复问题。</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定期检查电器线路</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定期清洁和保养电器设备，确保其正常运行，避免因设备故障引发火灾。</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维护电器设备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定期检查和维护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44" b="154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避免在未经专业人员指导的情况下私自接拉电线，以减少火灾风险。</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购买和使用符合国家标准的合格电器产品，避免使用劣质或假冒伪劣产品。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安全用电</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使用合格电器产品</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不乱接乱拉电线</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083" r="14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在家庭和重要场所安装烟雾报警器，及时发现火灾并采取相应措施。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安装烟雾报警器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根据需要配置灭火器材，如灭火器、灭火毯等，以便在火灾初期进行扑救。</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配置灭火器材</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安装火灾报警器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制定家庭应急预案</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制定家庭火灾应急预案，明确家庭成员在火灾发生时的职责和行动方案。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进行演练</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定期进行火灾应急演练，提高家庭成员在火灾中的自救和互救能力。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制定应急预案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https://d.book118.com/587045140051006043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2024-09-17T02:22:30.939</cp:lastPrinted>
  <dcterms:created xsi:type="dcterms:W3CDTF">2024-09-16T18:22:30Z</dcterms:created>
  <dcterms:modified xsi:type="dcterms:W3CDTF">2024-09-16T18:22:32Z</dcterms:modified>
</cp:coreProperties>
</file>