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95ED3-D981-4756-A76C-3CDDC57E7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1BF75-56FD-4205-BA54-96FA3ECA0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5E387-649D-478A-BAFA-28E9DA378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B55C9-F1A5-4250-95AF-C90414235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60B9C9-A33A-47B7-8500-1C56E874B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1EEC23-6DFF-4CE5-85E6-B26D340CF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C6665B-7D16-4CC5-A801-DA6761339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21467-E662-4D53-A95A-0DDEF0E91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89215-1C5F-4C1B-BC68-C567D8ED7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D3AB1-BFD9-4979-8890-F06F334F9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8810E-B874-4FB3-86E5-714971F68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46025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简述鼻科手术后护理常规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术后一般护理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术后出血护理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术后感染护理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术后鼻腔填塞物护理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术后一般护理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术后应保证充足的休息时间，避免剧烈运动和过度劳累，以免影响伤口愈合。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根据手术部位和医生要求，保持适当的体位，如半卧位、平卧位等，以减轻肿胀和疼痛。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休息与体位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术后短期内应以流质或半流质食物为主，避免坚硬、刺激性食物。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流质饮食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选择高蛋白、高热量、易消化的食物，以补充营养，促进伤口愈合。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密切观察患者的生命体征、伤口渗血、疼痛等情况，及时发现异常并处理。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详细记录患者的病情变化、护理措施和效果，为后续治疗提供参考。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根据患者的描述和表现，评估疼痛的严重程度，以便采取相应的护理措施。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评估疼痛程度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记录疼痛性质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观察疼痛伴随症状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了解疼痛的性质，如刺痛、钝痛、放射痛等，有助于判断疼痛的原因和制定护理计划。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如发热、红肿、出血等，这些症状可能影响疼痛的评估和护理。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根据疼痛程度，遵医嘱给予适当的止痛药，如非处方药或处方药。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如冷敷、热敷、按摩等，有助于缓解肌肉紧张和减轻疼痛。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给予患者心理支持，如安慰、鼓励等，帮助患者保持乐观心态，减轻疼痛带来的焦虑和恐惧。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疼痛干预措施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了解患者对疼痛护理的感受和满意度，以及疼痛是否得到有效缓解。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观察患者的疼痛程度、伴随症状等是否得到改善，以及是否有不良反应的发生。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观察指标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定期评估患者的疼痛情况，以便及时调整护理措施，确保患者舒适度。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术后出血护理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https://d.book118.com/587046025015006035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2024-09-09T08:10:20.341</cp:lastPrinted>
  <dcterms:created xsi:type="dcterms:W3CDTF">2024-09-09T00:10:20Z</dcterms:created>
  <dcterms:modified xsi:type="dcterms:W3CDTF">2024-09-09T00:10:22Z</dcterms:modified>
</cp:coreProperties>
</file>