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CC02D-23A2-4F3C-8D40-1FA86AC5D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10175C-7AE9-49C5-A581-019956EC0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98177-474A-4192-A8D2-DA8D17CF2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A4818-63C0-4FA8-BACE-1B6A77A0A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1532AC-F769-4A34-8EE2-41C652D98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2D4663-362B-4435-8752-2E8C0B8F4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41AF66-D880-48D3-A313-138BE563D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E2A886-90EF-42F7-92BD-D9ECBAAC2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D6FF4-A8EE-4619-8798-A9663ED7BE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2CE3C-438E-436E-A038-68E921B62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8214D-77E3-4906-88E9-BB42E5F2F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4606101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《数控技术伺服》课件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数控技术伺服系统概述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数控技术伺服系统的组成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数控技术伺服系统的控制策略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数控技术伺服系统的优化与调试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数控技术伺服系统的未来发展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数控技术伺服系统概述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数控技术伺服系统是一种高精度、高速度的控制系统，主要用于数控机床、机器人等高精度制造设备。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具有高精度定位、高动态响应、高稳定性等优点，能够实现复杂轨迹的高速跟踪和精确控制。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66" b="144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数控技术伺服系统通过接收来自数控系统的指令，经过伺服驱动器的转换，驱动电机运动，实现高精度位置和速度控制。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数控系统发出指令 → 伺服驱动器接收并转换 → 电机运动实现控制 → 系统反馈实时位置和速度信息给数控系统。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工作原理简述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数控技术伺服系统广泛应用于机械制造、航空航天、汽车制造、电子设备等领域。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具体应用举例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数控机床的进给轴、主轴的控制，机器人关节的伺服控制，以及高精度冲压、注塑等设备的运动控制。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数控技术伺服系统的组成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具有较好的启动转矩和调速性能，但维护较为复杂。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直流伺服电机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交流伺服电机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" r="14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步进电机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具有较高的效率和可靠性，但价格相对较高。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通过控制脉冲数实现精确的位置控制，但速度和精度受限于步进角。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伺服电机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适用于对速度和位置控制要求较高的场合，但体积较大。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875" r="12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直流伺服驱动器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适用于高转矩和高速度的场合，但价格较高。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交流伺服驱动器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适用于开环控制系统，价格较低，但精度和速度受限于步进角。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步进驱动器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伺服驱动器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采用模拟电路实现控制算法，适用于老式数控系统。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模拟控制器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采用数字信号处理器或微控制器实现控制算法，具有更高的性能和灵活性。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数字控制器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适用于工业自动化控制，具有强大的逻辑控制功能。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可编程逻辑控制器（PLC）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伺服控制器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速度传感器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用于检测伺服电机的速度，常见的有测速发电机和光电编码器。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位置传感器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用于检测伺服电机的位置，常见的有光电编码器和旋转变压器。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力矩传感器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用于检测伺服电机的输出力矩，常见的有电阻应变片和电涡流传感器。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622" r="1262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50" r="1665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伺服系统传感器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数控技术伺服系统的控制策略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https://d.book118.com/587046061012006032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2024-09-04T15:51:59.832</cp:lastPrinted>
  <dcterms:created xsi:type="dcterms:W3CDTF">2024-09-04T07:51:59Z</dcterms:created>
  <dcterms:modified xsi:type="dcterms:W3CDTF">2024-09-04T07:52:01Z</dcterms:modified>
</cp:coreProperties>
</file>