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FD8A6-62C2-493C-92D2-ED5E1558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CF6FD-AD67-4A06-A6DE-8430BF7B6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DC49D-04A0-4E9E-BA5F-9719AB0F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D3E00-071D-4BAF-915F-A499AB80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82DE8-C936-43F1-BB65-5F4E2731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C6DF5-D0F8-44CB-8FEE-FE95A369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33790-2910-4CD8-A33E-1BC23EB1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A6D7E-95B4-49BB-A328-7FDE3681C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DE876-DF95-4E58-8BA0-231E189B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BF899-0349-457A-9491-521D38847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ED892-12E9-41EA-B9A5-222DA6EB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6064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芒果营销策略研究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芒果市场概述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芒果产品分析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芒果市场概述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芒果市场规模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随着人们对芒果的认知和喜爱程度不断提高，芒果市场规模不断扩大。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芒果市场供需关系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目前芒果市场供应充足，需求稳步增长，但仍存在季节性供需失衡的情况。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芒果市场价格走势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芒果价格受季节、产地、品质等多种因素影响，呈现波动性变化。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芒果市场现状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芒果消费群体以年轻人为主，特别是80后和90后。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792" r="20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芒果消费群体男女比例大致相当，女性略多于男性。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芒果消费主要集中在南方地区，特别是沿海城市和内陆气候适宜地区。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芒果消费群体分析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78" r="2487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随着消费者对品质要求的提高，高品质、口感好的芒果将更受欢迎。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消费者对不同品种、不同口味、不同用途的芒果需求将更加多样化。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未来芒果市场将更加注重品牌建设，品牌影响力将成为竞争的关键因素。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品牌化发展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线上线下融合将成为芒果销售的重要趋势，线上销售将逐渐占据更大的市场份额。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芒果市场发展趋势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芒果产品分析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芒果品种繁多，包括早熟、中熟和晚熟品种，不同品种的芒果口感、颜色和大小等方面存在差异，满足不同消费者的需求。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品种多样性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不同地区的芒果品种具有独特的地域特色，如海南的早春芒、广西的特早熟芒等，这些特色品种能够吸引特定消费群体。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不同品种的芒果在市场上的需求量存在差异，了解市场需求有助于制定针对性的营销策略。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芒果品种分析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芒果的安全品质包括农药残留、重金属含量等，这些因素关系到消费者的健康和安全。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芒果的外观品质包括果形、果色、果面光滑度等，这些因素直接影响消费者的购买意愿。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内在品质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芒果的内在品质包括口感、水分、营养成分等，这些因素决定了芒果的食用价值和营养价值。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芒果品质分析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成本价格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芒果的成本价格包括种植成本、采摘成本、运输成本等，这些成本直接影响芒果的销售价格。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市场供需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芒果的市场供需状况决定了芒果的价格走势，了解市场供需有助于制定合理的定价策略。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芒果市场的竞争状况也影响芒果的价格，了解竞争对手的价格水平有助于制定具有竞争力的定价策略。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芒果价格分析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明确产品特点，满足消费者需求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明确芒果产品的特点，包括品种、口感、营养价值等。其次，通过市场调查了解消费者对芒果的需求和偏好，以便对产品进行精准定位。例如，针对追求新鲜、口感独特的消费者，可以推出特级芒果，满足他们对高品质水果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合理定价，提高产品竞争力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的制定需要考虑成本、市场需求和竞争情况。首先，要确保定价能够覆盖成本，实现盈利。其次，通过市场调查了解消费者对芒果价格的接受程度和支付意愿，以制定合理的价格。同时，要关注竞争对手的价格策略，以确保产品在市场上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拓展销售渠道，扩大市场份额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的目的是让产品能够方便、快捷地到达消费者手中。首先，要分析现有销售渠道的优势和不足，以便优化渠道结构。其次，积极开拓新的销售渠道，如线上电商平台、社区团购等，以扩大市场份额。此外，与合作伙伴建立长期稳定的合作关系也是拓展销售渠道的重要手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https://d.book118.com/587046064116006035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2024-09-10T03:20:49.038</cp:lastPrinted>
  <dcterms:created xsi:type="dcterms:W3CDTF">2024-09-09T19:20:49Z</dcterms:created>
  <dcterms:modified xsi:type="dcterms:W3CDTF">2024-09-09T19:20:51Z</dcterms:modified>
</cp:coreProperties>
</file>